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7" r:id="rId5"/>
    <p:sldId id="256" r:id="rId6"/>
    <p:sldId id="260" r:id="rId7"/>
    <p:sldId id="258" r:id="rId8"/>
    <p:sldId id="259" r:id="rId9"/>
    <p:sldId id="261" r:id="rId10"/>
    <p:sldId id="262" r:id="rId11"/>
    <p:sldId id="263" r:id="rId12"/>
    <p:sldId id="264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 Lim" initials="OL" lastIdx="29" clrIdx="0">
    <p:extLst>
      <p:ext uri="{19B8F6BF-5375-455C-9EA6-DF929625EA0E}">
        <p15:presenceInfo xmlns:p15="http://schemas.microsoft.com/office/powerpoint/2012/main" userId="S::T824277@spark.co.nz::df80986d-cdee-4ff7-b1c5-200f635f8bfd" providerId="AD"/>
      </p:ext>
    </p:extLst>
  </p:cmAuthor>
  <p:cmAuthor id="2" name="Matt Butler" initials="MB" lastIdx="42" clrIdx="1">
    <p:extLst>
      <p:ext uri="{19B8F6BF-5375-455C-9EA6-DF929625EA0E}">
        <p15:presenceInfo xmlns:p15="http://schemas.microsoft.com/office/powerpoint/2012/main" userId="S::T823632@spark.co.nz::5db4dafc-8fa6-443d-bd48-ca19307eaa3c" providerId="AD"/>
      </p:ext>
    </p:extLst>
  </p:cmAuthor>
  <p:cmAuthor id="3" name="Anni Chen" initials="AC" lastIdx="6" clrIdx="2">
    <p:extLst>
      <p:ext uri="{19B8F6BF-5375-455C-9EA6-DF929625EA0E}">
        <p15:presenceInfo xmlns:p15="http://schemas.microsoft.com/office/powerpoint/2012/main" userId="S::t822639@spark.co.nz::464314a0-f3b6-45f6-a39b-0663627a54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50A03-AEAD-465E-8716-99A556BEDEF1}" v="1" dt="2020-08-18T03:23:11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0D2B1-17F3-8D4C-BFF2-24D635101BD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7F55-1195-1448-B954-B408F5D1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67F55-1195-1448-B954-B408F5D1E8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9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67F55-1195-1448-B954-B408F5D1E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659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01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817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644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674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07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292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4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906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72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54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7A13-5735-446A-892A-54C0B2C3C2B7}" type="datetimeFigureOut">
              <a:rPr lang="en-NZ" smtClean="0"/>
              <a:t>21/01/2021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8A1B-5ACF-47D4-80B5-8CD153ED618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776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asservicedesk@spark.co.n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DD20D76-4698-425C-8527-69D30FC3CB47}"/>
              </a:ext>
            </a:extLst>
          </p:cNvPr>
          <p:cNvGrpSpPr/>
          <p:nvPr/>
        </p:nvGrpSpPr>
        <p:grpSpPr>
          <a:xfrm>
            <a:off x="1881822" y="925210"/>
            <a:ext cx="4190684" cy="1075800"/>
            <a:chOff x="1881822" y="925210"/>
            <a:chExt cx="4190684" cy="1075800"/>
          </a:xfrm>
        </p:grpSpPr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3062A628-5FF7-4554-AF0C-2CF99DDC0E76}"/>
                </a:ext>
              </a:extLst>
            </p:cNvPr>
            <p:cNvSpPr/>
            <p:nvPr/>
          </p:nvSpPr>
          <p:spPr>
            <a:xfrm>
              <a:off x="4712588" y="1719787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2">
              <a:extLst>
                <a:ext uri="{FF2B5EF4-FFF2-40B4-BE49-F238E27FC236}">
                  <a16:creationId xmlns:a16="http://schemas.microsoft.com/office/drawing/2014/main" id="{030C251B-A241-4409-8F0D-F994131AFC2B}"/>
                </a:ext>
              </a:extLst>
            </p:cNvPr>
            <p:cNvSpPr/>
            <p:nvPr/>
          </p:nvSpPr>
          <p:spPr>
            <a:xfrm>
              <a:off x="1881822" y="1580005"/>
              <a:ext cx="958215" cy="421005"/>
            </a:xfrm>
            <a:custGeom>
              <a:avLst/>
              <a:gdLst/>
              <a:ahLst/>
              <a:cxnLst/>
              <a:rect l="l" t="t" r="r" b="b"/>
              <a:pathLst>
                <a:path w="958215" h="421005">
                  <a:moveTo>
                    <a:pt x="0" y="420560"/>
                  </a:moveTo>
                  <a:lnTo>
                    <a:pt x="958202" y="420560"/>
                  </a:lnTo>
                  <a:lnTo>
                    <a:pt x="958202" y="0"/>
                  </a:lnTo>
                  <a:lnTo>
                    <a:pt x="0" y="0"/>
                  </a:lnTo>
                  <a:lnTo>
                    <a:pt x="0" y="420560"/>
                  </a:lnTo>
                  <a:close/>
                </a:path>
              </a:pathLst>
            </a:custGeom>
            <a:solidFill>
              <a:srgbClr val="5F25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3">
              <a:extLst>
                <a:ext uri="{FF2B5EF4-FFF2-40B4-BE49-F238E27FC236}">
                  <a16:creationId xmlns:a16="http://schemas.microsoft.com/office/drawing/2014/main" id="{0D4B2926-D8E3-40CF-A8E0-CC4A79D579C2}"/>
                </a:ext>
              </a:extLst>
            </p:cNvPr>
            <p:cNvSpPr/>
            <p:nvPr/>
          </p:nvSpPr>
          <p:spPr>
            <a:xfrm>
              <a:off x="2879584" y="1580005"/>
              <a:ext cx="1594485" cy="421005"/>
            </a:xfrm>
            <a:custGeom>
              <a:avLst/>
              <a:gdLst/>
              <a:ahLst/>
              <a:cxnLst/>
              <a:rect l="l" t="t" r="r" b="b"/>
              <a:pathLst>
                <a:path w="1594485" h="421005">
                  <a:moveTo>
                    <a:pt x="0" y="420560"/>
                  </a:moveTo>
                  <a:lnTo>
                    <a:pt x="1594015" y="420560"/>
                  </a:lnTo>
                  <a:lnTo>
                    <a:pt x="1594015" y="0"/>
                  </a:lnTo>
                  <a:lnTo>
                    <a:pt x="0" y="0"/>
                  </a:lnTo>
                  <a:lnTo>
                    <a:pt x="0" y="420560"/>
                  </a:lnTo>
                  <a:close/>
                </a:path>
              </a:pathLst>
            </a:custGeom>
            <a:solidFill>
              <a:srgbClr val="5F25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4">
              <a:extLst>
                <a:ext uri="{FF2B5EF4-FFF2-40B4-BE49-F238E27FC236}">
                  <a16:creationId xmlns:a16="http://schemas.microsoft.com/office/drawing/2014/main" id="{6BE968C1-A39F-412D-A51C-6A70661AB2FE}"/>
                </a:ext>
              </a:extLst>
            </p:cNvPr>
            <p:cNvSpPr/>
            <p:nvPr/>
          </p:nvSpPr>
          <p:spPr>
            <a:xfrm>
              <a:off x="1881822" y="925210"/>
              <a:ext cx="3094355" cy="610235"/>
            </a:xfrm>
            <a:custGeom>
              <a:avLst/>
              <a:gdLst/>
              <a:ahLst/>
              <a:cxnLst/>
              <a:rect l="l" t="t" r="r" b="b"/>
              <a:pathLst>
                <a:path w="3094354" h="610235">
                  <a:moveTo>
                    <a:pt x="0" y="610082"/>
                  </a:moveTo>
                  <a:lnTo>
                    <a:pt x="3093783" y="610082"/>
                  </a:lnTo>
                  <a:lnTo>
                    <a:pt x="3093783" y="0"/>
                  </a:lnTo>
                  <a:lnTo>
                    <a:pt x="0" y="0"/>
                  </a:lnTo>
                  <a:lnTo>
                    <a:pt x="0" y="6100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5">
              <a:extLst>
                <a:ext uri="{FF2B5EF4-FFF2-40B4-BE49-F238E27FC236}">
                  <a16:creationId xmlns:a16="http://schemas.microsoft.com/office/drawing/2014/main" id="{98E864B4-3DE1-438F-9934-45407F939A5D}"/>
                </a:ext>
              </a:extLst>
            </p:cNvPr>
            <p:cNvSpPr/>
            <p:nvPr/>
          </p:nvSpPr>
          <p:spPr>
            <a:xfrm>
              <a:off x="1881822" y="925210"/>
              <a:ext cx="3094355" cy="610235"/>
            </a:xfrm>
            <a:custGeom>
              <a:avLst/>
              <a:gdLst/>
              <a:ahLst/>
              <a:cxnLst/>
              <a:rect l="l" t="t" r="r" b="b"/>
              <a:pathLst>
                <a:path w="3094354" h="610235">
                  <a:moveTo>
                    <a:pt x="0" y="610082"/>
                  </a:moveTo>
                  <a:lnTo>
                    <a:pt x="3093783" y="610082"/>
                  </a:lnTo>
                  <a:lnTo>
                    <a:pt x="3093783" y="0"/>
                  </a:lnTo>
                  <a:lnTo>
                    <a:pt x="0" y="0"/>
                  </a:lnTo>
                  <a:lnTo>
                    <a:pt x="0" y="610082"/>
                  </a:lnTo>
                  <a:close/>
                </a:path>
              </a:pathLst>
            </a:custGeom>
            <a:ln w="25399">
              <a:solidFill>
                <a:srgbClr val="5F25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9">
              <a:extLst>
                <a:ext uri="{FF2B5EF4-FFF2-40B4-BE49-F238E27FC236}">
                  <a16:creationId xmlns:a16="http://schemas.microsoft.com/office/drawing/2014/main" id="{3335F8C9-AD6B-4CD5-BA84-7E60F45B770C}"/>
                </a:ext>
              </a:extLst>
            </p:cNvPr>
            <p:cNvSpPr/>
            <p:nvPr/>
          </p:nvSpPr>
          <p:spPr>
            <a:xfrm>
              <a:off x="2019937" y="1004519"/>
              <a:ext cx="2874010" cy="466090"/>
            </a:xfrm>
            <a:custGeom>
              <a:avLst/>
              <a:gdLst/>
              <a:ahLst/>
              <a:cxnLst/>
              <a:rect l="l" t="t" r="r" b="b"/>
              <a:pathLst>
                <a:path w="2874010" h="466089">
                  <a:moveTo>
                    <a:pt x="151638" y="11861"/>
                  </a:moveTo>
                  <a:lnTo>
                    <a:pt x="0" y="11861"/>
                  </a:lnTo>
                  <a:lnTo>
                    <a:pt x="0" y="453656"/>
                  </a:lnTo>
                  <a:lnTo>
                    <a:pt x="100469" y="453656"/>
                  </a:lnTo>
                  <a:lnTo>
                    <a:pt x="97967" y="141033"/>
                  </a:lnTo>
                  <a:lnTo>
                    <a:pt x="197447" y="141033"/>
                  </a:lnTo>
                  <a:lnTo>
                    <a:pt x="151638" y="11861"/>
                  </a:lnTo>
                  <a:close/>
                </a:path>
                <a:path w="2874010" h="466089">
                  <a:moveTo>
                    <a:pt x="197447" y="141033"/>
                  </a:moveTo>
                  <a:lnTo>
                    <a:pt x="99847" y="141033"/>
                  </a:lnTo>
                  <a:lnTo>
                    <a:pt x="211543" y="453656"/>
                  </a:lnTo>
                  <a:lnTo>
                    <a:pt x="286423" y="453656"/>
                  </a:lnTo>
                  <a:lnTo>
                    <a:pt x="344635" y="295160"/>
                  </a:lnTo>
                  <a:lnTo>
                    <a:pt x="252107" y="295160"/>
                  </a:lnTo>
                  <a:lnTo>
                    <a:pt x="197447" y="141033"/>
                  </a:lnTo>
                  <a:close/>
                </a:path>
                <a:path w="2874010" h="466089">
                  <a:moveTo>
                    <a:pt x="504825" y="141033"/>
                  </a:moveTo>
                  <a:lnTo>
                    <a:pt x="403110" y="141033"/>
                  </a:lnTo>
                  <a:lnTo>
                    <a:pt x="400621" y="453656"/>
                  </a:lnTo>
                  <a:lnTo>
                    <a:pt x="504825" y="453656"/>
                  </a:lnTo>
                  <a:lnTo>
                    <a:pt x="504825" y="141033"/>
                  </a:lnTo>
                  <a:close/>
                </a:path>
                <a:path w="2874010" h="466089">
                  <a:moveTo>
                    <a:pt x="504825" y="11861"/>
                  </a:moveTo>
                  <a:lnTo>
                    <a:pt x="350697" y="11861"/>
                  </a:lnTo>
                  <a:lnTo>
                    <a:pt x="254596" y="295160"/>
                  </a:lnTo>
                  <a:lnTo>
                    <a:pt x="344635" y="295160"/>
                  </a:lnTo>
                  <a:lnTo>
                    <a:pt x="401243" y="141033"/>
                  </a:lnTo>
                  <a:lnTo>
                    <a:pt x="504825" y="141033"/>
                  </a:lnTo>
                  <a:lnTo>
                    <a:pt x="504825" y="11861"/>
                  </a:lnTo>
                  <a:close/>
                </a:path>
                <a:path w="2874010" h="466089">
                  <a:moveTo>
                    <a:pt x="781253" y="0"/>
                  </a:moveTo>
                  <a:lnTo>
                    <a:pt x="731408" y="4057"/>
                  </a:lnTo>
                  <a:lnTo>
                    <a:pt x="685469" y="16230"/>
                  </a:lnTo>
                  <a:lnTo>
                    <a:pt x="644434" y="35885"/>
                  </a:lnTo>
                  <a:lnTo>
                    <a:pt x="609333" y="62407"/>
                  </a:lnTo>
                  <a:lnTo>
                    <a:pt x="580709" y="95559"/>
                  </a:lnTo>
                  <a:lnTo>
                    <a:pt x="559104" y="135102"/>
                  </a:lnTo>
                  <a:lnTo>
                    <a:pt x="545531" y="180422"/>
                  </a:lnTo>
                  <a:lnTo>
                    <a:pt x="541007" y="230886"/>
                  </a:lnTo>
                  <a:lnTo>
                    <a:pt x="542138" y="256532"/>
                  </a:lnTo>
                  <a:lnTo>
                    <a:pt x="551187" y="304423"/>
                  </a:lnTo>
                  <a:lnTo>
                    <a:pt x="569030" y="347576"/>
                  </a:lnTo>
                  <a:lnTo>
                    <a:pt x="594143" y="384705"/>
                  </a:lnTo>
                  <a:lnTo>
                    <a:pt x="626142" y="415497"/>
                  </a:lnTo>
                  <a:lnTo>
                    <a:pt x="664209" y="439366"/>
                  </a:lnTo>
                  <a:lnTo>
                    <a:pt x="707951" y="456035"/>
                  </a:lnTo>
                  <a:lnTo>
                    <a:pt x="755842" y="464464"/>
                  </a:lnTo>
                  <a:lnTo>
                    <a:pt x="781253" y="465518"/>
                  </a:lnTo>
                  <a:lnTo>
                    <a:pt x="806675" y="464464"/>
                  </a:lnTo>
                  <a:lnTo>
                    <a:pt x="854724" y="456035"/>
                  </a:lnTo>
                  <a:lnTo>
                    <a:pt x="898740" y="439366"/>
                  </a:lnTo>
                  <a:lnTo>
                    <a:pt x="936954" y="415497"/>
                  </a:lnTo>
                  <a:lnTo>
                    <a:pt x="968973" y="384705"/>
                  </a:lnTo>
                  <a:lnTo>
                    <a:pt x="981463" y="368173"/>
                  </a:lnTo>
                  <a:lnTo>
                    <a:pt x="781253" y="368173"/>
                  </a:lnTo>
                  <a:lnTo>
                    <a:pt x="767523" y="367528"/>
                  </a:lnTo>
                  <a:lnTo>
                    <a:pt x="730084" y="357873"/>
                  </a:lnTo>
                  <a:lnTo>
                    <a:pt x="690460" y="329476"/>
                  </a:lnTo>
                  <a:lnTo>
                    <a:pt x="664565" y="286105"/>
                  </a:lnTo>
                  <a:lnTo>
                    <a:pt x="655789" y="245568"/>
                  </a:lnTo>
                  <a:lnTo>
                    <a:pt x="655205" y="230886"/>
                  </a:lnTo>
                  <a:lnTo>
                    <a:pt x="655770" y="216772"/>
                  </a:lnTo>
                  <a:lnTo>
                    <a:pt x="664248" y="177215"/>
                  </a:lnTo>
                  <a:lnTo>
                    <a:pt x="690143" y="134480"/>
                  </a:lnTo>
                  <a:lnTo>
                    <a:pt x="730084" y="106400"/>
                  </a:lnTo>
                  <a:lnTo>
                    <a:pt x="767523" y="96744"/>
                  </a:lnTo>
                  <a:lnTo>
                    <a:pt x="781253" y="96100"/>
                  </a:lnTo>
                  <a:lnTo>
                    <a:pt x="982741" y="96100"/>
                  </a:lnTo>
                  <a:lnTo>
                    <a:pt x="982408" y="95559"/>
                  </a:lnTo>
                  <a:lnTo>
                    <a:pt x="953782" y="62407"/>
                  </a:lnTo>
                  <a:lnTo>
                    <a:pt x="918606" y="35885"/>
                  </a:lnTo>
                  <a:lnTo>
                    <a:pt x="877354" y="16230"/>
                  </a:lnTo>
                  <a:lnTo>
                    <a:pt x="831165" y="4057"/>
                  </a:lnTo>
                  <a:lnTo>
                    <a:pt x="806675" y="1014"/>
                  </a:lnTo>
                  <a:lnTo>
                    <a:pt x="781253" y="0"/>
                  </a:lnTo>
                  <a:close/>
                </a:path>
                <a:path w="2874010" h="466089">
                  <a:moveTo>
                    <a:pt x="982741" y="96100"/>
                  </a:moveTo>
                  <a:lnTo>
                    <a:pt x="781253" y="96100"/>
                  </a:lnTo>
                  <a:lnTo>
                    <a:pt x="795000" y="96744"/>
                  </a:lnTo>
                  <a:lnTo>
                    <a:pt x="808161" y="98674"/>
                  </a:lnTo>
                  <a:lnTo>
                    <a:pt x="844001" y="112013"/>
                  </a:lnTo>
                  <a:lnTo>
                    <a:pt x="880487" y="143818"/>
                  </a:lnTo>
                  <a:lnTo>
                    <a:pt x="902656" y="189936"/>
                  </a:lnTo>
                  <a:lnTo>
                    <a:pt x="907922" y="230886"/>
                  </a:lnTo>
                  <a:lnTo>
                    <a:pt x="907337" y="245568"/>
                  </a:lnTo>
                  <a:lnTo>
                    <a:pt x="898563" y="286105"/>
                  </a:lnTo>
                  <a:lnTo>
                    <a:pt x="880310" y="319984"/>
                  </a:lnTo>
                  <a:lnTo>
                    <a:pt x="843569" y="352236"/>
                  </a:lnTo>
                  <a:lnTo>
                    <a:pt x="794981" y="367528"/>
                  </a:lnTo>
                  <a:lnTo>
                    <a:pt x="781253" y="368173"/>
                  </a:lnTo>
                  <a:lnTo>
                    <a:pt x="981463" y="368173"/>
                  </a:lnTo>
                  <a:lnTo>
                    <a:pt x="1004023" y="326669"/>
                  </a:lnTo>
                  <a:lnTo>
                    <a:pt x="1017592" y="281044"/>
                  </a:lnTo>
                  <a:lnTo>
                    <a:pt x="1022121" y="230886"/>
                  </a:lnTo>
                  <a:lnTo>
                    <a:pt x="1020988" y="205011"/>
                  </a:lnTo>
                  <a:lnTo>
                    <a:pt x="1017592" y="180422"/>
                  </a:lnTo>
                  <a:lnTo>
                    <a:pt x="1011936" y="157119"/>
                  </a:lnTo>
                  <a:lnTo>
                    <a:pt x="1004023" y="135102"/>
                  </a:lnTo>
                  <a:lnTo>
                    <a:pt x="994091" y="114533"/>
                  </a:lnTo>
                  <a:lnTo>
                    <a:pt x="982741" y="96100"/>
                  </a:lnTo>
                  <a:close/>
                </a:path>
                <a:path w="2874010" h="466089">
                  <a:moveTo>
                    <a:pt x="1240523" y="11861"/>
                  </a:moveTo>
                  <a:lnTo>
                    <a:pt x="1064552" y="11861"/>
                  </a:lnTo>
                  <a:lnTo>
                    <a:pt x="1064552" y="453656"/>
                  </a:lnTo>
                  <a:lnTo>
                    <a:pt x="1240523" y="453656"/>
                  </a:lnTo>
                  <a:lnTo>
                    <a:pt x="1256332" y="453247"/>
                  </a:lnTo>
                  <a:lnTo>
                    <a:pt x="1302600" y="447103"/>
                  </a:lnTo>
                  <a:lnTo>
                    <a:pt x="1344315" y="432537"/>
                  </a:lnTo>
                  <a:lnTo>
                    <a:pt x="1377953" y="408184"/>
                  </a:lnTo>
                  <a:lnTo>
                    <a:pt x="1400927" y="372906"/>
                  </a:lnTo>
                  <a:lnTo>
                    <a:pt x="1402588" y="367538"/>
                  </a:lnTo>
                  <a:lnTo>
                    <a:pt x="1167511" y="367538"/>
                  </a:lnTo>
                  <a:lnTo>
                    <a:pt x="1167511" y="266458"/>
                  </a:lnTo>
                  <a:lnTo>
                    <a:pt x="1391331" y="266458"/>
                  </a:lnTo>
                  <a:lnTo>
                    <a:pt x="1388251" y="262046"/>
                  </a:lnTo>
                  <a:lnTo>
                    <a:pt x="1353769" y="233692"/>
                  </a:lnTo>
                  <a:lnTo>
                    <a:pt x="1318514" y="222148"/>
                  </a:lnTo>
                  <a:lnTo>
                    <a:pt x="1318514" y="220903"/>
                  </a:lnTo>
                  <a:lnTo>
                    <a:pt x="1333956" y="214760"/>
                  </a:lnTo>
                  <a:lnTo>
                    <a:pt x="1347841" y="206940"/>
                  </a:lnTo>
                  <a:lnTo>
                    <a:pt x="1360169" y="197443"/>
                  </a:lnTo>
                  <a:lnTo>
                    <a:pt x="1369433" y="187833"/>
                  </a:lnTo>
                  <a:lnTo>
                    <a:pt x="1167511" y="187833"/>
                  </a:lnTo>
                  <a:lnTo>
                    <a:pt x="1167511" y="96723"/>
                  </a:lnTo>
                  <a:lnTo>
                    <a:pt x="1387825" y="96723"/>
                  </a:lnTo>
                  <a:lnTo>
                    <a:pt x="1387468" y="94699"/>
                  </a:lnTo>
                  <a:lnTo>
                    <a:pt x="1369802" y="59536"/>
                  </a:lnTo>
                  <a:lnTo>
                    <a:pt x="1330367" y="29330"/>
                  </a:lnTo>
                  <a:lnTo>
                    <a:pt x="1292936" y="17170"/>
                  </a:lnTo>
                  <a:lnTo>
                    <a:pt x="1253386" y="12194"/>
                  </a:lnTo>
                  <a:lnTo>
                    <a:pt x="1240523" y="11861"/>
                  </a:lnTo>
                  <a:close/>
                </a:path>
                <a:path w="2874010" h="466089">
                  <a:moveTo>
                    <a:pt x="1391331" y="266458"/>
                  </a:moveTo>
                  <a:lnTo>
                    <a:pt x="1226794" y="266458"/>
                  </a:lnTo>
                  <a:lnTo>
                    <a:pt x="1243093" y="267120"/>
                  </a:lnTo>
                  <a:lnTo>
                    <a:pt x="1257679" y="269108"/>
                  </a:lnTo>
                  <a:lnTo>
                    <a:pt x="1297144" y="291884"/>
                  </a:lnTo>
                  <a:lnTo>
                    <a:pt x="1302296" y="315125"/>
                  </a:lnTo>
                  <a:lnTo>
                    <a:pt x="1301865" y="322868"/>
                  </a:lnTo>
                  <a:lnTo>
                    <a:pt x="1277645" y="357555"/>
                  </a:lnTo>
                  <a:lnTo>
                    <a:pt x="1240126" y="366999"/>
                  </a:lnTo>
                  <a:lnTo>
                    <a:pt x="1227416" y="367538"/>
                  </a:lnTo>
                  <a:lnTo>
                    <a:pt x="1402588" y="367538"/>
                  </a:lnTo>
                  <a:lnTo>
                    <a:pt x="1405412" y="358416"/>
                  </a:lnTo>
                  <a:lnTo>
                    <a:pt x="1408103" y="342483"/>
                  </a:lnTo>
                  <a:lnTo>
                    <a:pt x="1409001" y="325107"/>
                  </a:lnTo>
                  <a:lnTo>
                    <a:pt x="1408551" y="314463"/>
                  </a:lnTo>
                  <a:lnTo>
                    <a:pt x="1397923" y="277338"/>
                  </a:lnTo>
                  <a:lnTo>
                    <a:pt x="1393397" y="269419"/>
                  </a:lnTo>
                  <a:lnTo>
                    <a:pt x="1391331" y="266458"/>
                  </a:lnTo>
                  <a:close/>
                </a:path>
                <a:path w="2874010" h="466089">
                  <a:moveTo>
                    <a:pt x="1387825" y="96723"/>
                  </a:moveTo>
                  <a:lnTo>
                    <a:pt x="1219923" y="96723"/>
                  </a:lnTo>
                  <a:lnTo>
                    <a:pt x="1235738" y="97366"/>
                  </a:lnTo>
                  <a:lnTo>
                    <a:pt x="1249484" y="99296"/>
                  </a:lnTo>
                  <a:lnTo>
                    <a:pt x="1283652" y="120356"/>
                  </a:lnTo>
                  <a:lnTo>
                    <a:pt x="1287945" y="139776"/>
                  </a:lnTo>
                  <a:lnTo>
                    <a:pt x="1286909" y="150918"/>
                  </a:lnTo>
                  <a:lnTo>
                    <a:pt x="1262298" y="180985"/>
                  </a:lnTo>
                  <a:lnTo>
                    <a:pt x="1224915" y="187833"/>
                  </a:lnTo>
                  <a:lnTo>
                    <a:pt x="1369433" y="187833"/>
                  </a:lnTo>
                  <a:lnTo>
                    <a:pt x="1389656" y="143036"/>
                  </a:lnTo>
                  <a:lnTo>
                    <a:pt x="1390904" y="125425"/>
                  </a:lnTo>
                  <a:lnTo>
                    <a:pt x="1390044" y="109323"/>
                  </a:lnTo>
                  <a:lnTo>
                    <a:pt x="1387825" y="96723"/>
                  </a:lnTo>
                  <a:close/>
                </a:path>
                <a:path w="2874010" h="466089">
                  <a:moveTo>
                    <a:pt x="1551889" y="11861"/>
                  </a:moveTo>
                  <a:lnTo>
                    <a:pt x="1445183" y="11861"/>
                  </a:lnTo>
                  <a:lnTo>
                    <a:pt x="1445183" y="453656"/>
                  </a:lnTo>
                  <a:lnTo>
                    <a:pt x="1551889" y="453656"/>
                  </a:lnTo>
                  <a:lnTo>
                    <a:pt x="1551889" y="11861"/>
                  </a:lnTo>
                  <a:close/>
                </a:path>
                <a:path w="2874010" h="466089">
                  <a:moveTo>
                    <a:pt x="1703527" y="11861"/>
                  </a:moveTo>
                  <a:lnTo>
                    <a:pt x="1596821" y="11861"/>
                  </a:lnTo>
                  <a:lnTo>
                    <a:pt x="1596821" y="453656"/>
                  </a:lnTo>
                  <a:lnTo>
                    <a:pt x="1874494" y="453656"/>
                  </a:lnTo>
                  <a:lnTo>
                    <a:pt x="1874494" y="360680"/>
                  </a:lnTo>
                  <a:lnTo>
                    <a:pt x="1703527" y="360680"/>
                  </a:lnTo>
                  <a:lnTo>
                    <a:pt x="1703527" y="11861"/>
                  </a:lnTo>
                  <a:close/>
                </a:path>
                <a:path w="2874010" h="466089">
                  <a:moveTo>
                    <a:pt x="2022386" y="11861"/>
                  </a:moveTo>
                  <a:lnTo>
                    <a:pt x="1915680" y="11861"/>
                  </a:lnTo>
                  <a:lnTo>
                    <a:pt x="1915680" y="453656"/>
                  </a:lnTo>
                  <a:lnTo>
                    <a:pt x="2022386" y="453656"/>
                  </a:lnTo>
                  <a:lnTo>
                    <a:pt x="2022386" y="11861"/>
                  </a:lnTo>
                  <a:close/>
                </a:path>
                <a:path w="2874010" h="466089">
                  <a:moveTo>
                    <a:pt x="2293823" y="102971"/>
                  </a:moveTo>
                  <a:lnTo>
                    <a:pt x="2187117" y="102971"/>
                  </a:lnTo>
                  <a:lnTo>
                    <a:pt x="2187117" y="453656"/>
                  </a:lnTo>
                  <a:lnTo>
                    <a:pt x="2293823" y="453656"/>
                  </a:lnTo>
                  <a:lnTo>
                    <a:pt x="2293823" y="102971"/>
                  </a:lnTo>
                  <a:close/>
                </a:path>
                <a:path w="2874010" h="466089">
                  <a:moveTo>
                    <a:pt x="2418613" y="11861"/>
                  </a:moveTo>
                  <a:lnTo>
                    <a:pt x="2062314" y="11861"/>
                  </a:lnTo>
                  <a:lnTo>
                    <a:pt x="2062314" y="102971"/>
                  </a:lnTo>
                  <a:lnTo>
                    <a:pt x="2418613" y="102971"/>
                  </a:lnTo>
                  <a:lnTo>
                    <a:pt x="2418613" y="11861"/>
                  </a:lnTo>
                  <a:close/>
                </a:path>
                <a:path w="2874010" h="466089">
                  <a:moveTo>
                    <a:pt x="2560269" y="11861"/>
                  </a:moveTo>
                  <a:lnTo>
                    <a:pt x="2431097" y="11861"/>
                  </a:lnTo>
                  <a:lnTo>
                    <a:pt x="2597086" y="266458"/>
                  </a:lnTo>
                  <a:lnTo>
                    <a:pt x="2597086" y="453656"/>
                  </a:lnTo>
                  <a:lnTo>
                    <a:pt x="2703791" y="453656"/>
                  </a:lnTo>
                  <a:lnTo>
                    <a:pt x="2703791" y="266458"/>
                  </a:lnTo>
                  <a:lnTo>
                    <a:pt x="2764528" y="175348"/>
                  </a:lnTo>
                  <a:lnTo>
                    <a:pt x="2654490" y="175348"/>
                  </a:lnTo>
                  <a:lnTo>
                    <a:pt x="2560269" y="11861"/>
                  </a:lnTo>
                  <a:close/>
                </a:path>
                <a:path w="2874010" h="466089">
                  <a:moveTo>
                    <a:pt x="2873514" y="11861"/>
                  </a:moveTo>
                  <a:lnTo>
                    <a:pt x="2748711" y="11861"/>
                  </a:lnTo>
                  <a:lnTo>
                    <a:pt x="2654490" y="175348"/>
                  </a:lnTo>
                  <a:lnTo>
                    <a:pt x="2764528" y="175348"/>
                  </a:lnTo>
                  <a:lnTo>
                    <a:pt x="2873514" y="11861"/>
                  </a:lnTo>
                  <a:close/>
                </a:path>
              </a:pathLst>
            </a:custGeom>
            <a:solidFill>
              <a:srgbClr val="5F25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50">
              <a:extLst>
                <a:ext uri="{FF2B5EF4-FFF2-40B4-BE49-F238E27FC236}">
                  <a16:creationId xmlns:a16="http://schemas.microsoft.com/office/drawing/2014/main" id="{90620225-0908-44B3-B5D1-855340C325FF}"/>
                </a:ext>
              </a:extLst>
            </p:cNvPr>
            <p:cNvSpPr/>
            <p:nvPr/>
          </p:nvSpPr>
          <p:spPr>
            <a:xfrm>
              <a:off x="1945814" y="1657575"/>
              <a:ext cx="807720" cy="265430"/>
            </a:xfrm>
            <a:custGeom>
              <a:avLst/>
              <a:gdLst/>
              <a:ahLst/>
              <a:cxnLst/>
              <a:rect l="l" t="t" r="r" b="b"/>
              <a:pathLst>
                <a:path w="807719" h="265430">
                  <a:moveTo>
                    <a:pt x="304863" y="188277"/>
                  </a:moveTo>
                  <a:lnTo>
                    <a:pt x="264934" y="228930"/>
                  </a:lnTo>
                  <a:lnTo>
                    <a:pt x="273843" y="237164"/>
                  </a:lnTo>
                  <a:lnTo>
                    <a:pt x="283824" y="244395"/>
                  </a:lnTo>
                  <a:lnTo>
                    <a:pt x="319773" y="259975"/>
                  </a:lnTo>
                  <a:lnTo>
                    <a:pt x="359422" y="265290"/>
                  </a:lnTo>
                  <a:lnTo>
                    <a:pt x="368624" y="264978"/>
                  </a:lnTo>
                  <a:lnTo>
                    <a:pt x="411927" y="253973"/>
                  </a:lnTo>
                  <a:lnTo>
                    <a:pt x="443673" y="226346"/>
                  </a:lnTo>
                  <a:lnTo>
                    <a:pt x="449610" y="215023"/>
                  </a:lnTo>
                  <a:lnTo>
                    <a:pt x="359422" y="215023"/>
                  </a:lnTo>
                  <a:lnTo>
                    <a:pt x="351904" y="214541"/>
                  </a:lnTo>
                  <a:lnTo>
                    <a:pt x="315607" y="198753"/>
                  </a:lnTo>
                  <a:lnTo>
                    <a:pt x="309868" y="193749"/>
                  </a:lnTo>
                  <a:lnTo>
                    <a:pt x="304863" y="188277"/>
                  </a:lnTo>
                  <a:close/>
                </a:path>
                <a:path w="807719" h="265430">
                  <a:moveTo>
                    <a:pt x="165087" y="6426"/>
                  </a:moveTo>
                  <a:lnTo>
                    <a:pt x="105905" y="6426"/>
                  </a:lnTo>
                  <a:lnTo>
                    <a:pt x="0" y="258876"/>
                  </a:lnTo>
                  <a:lnTo>
                    <a:pt x="66319" y="258876"/>
                  </a:lnTo>
                  <a:lnTo>
                    <a:pt x="84861" y="209308"/>
                  </a:lnTo>
                  <a:lnTo>
                    <a:pt x="249340" y="209308"/>
                  </a:lnTo>
                  <a:lnTo>
                    <a:pt x="229056" y="160464"/>
                  </a:lnTo>
                  <a:lnTo>
                    <a:pt x="102336" y="160464"/>
                  </a:lnTo>
                  <a:lnTo>
                    <a:pt x="134429" y="73812"/>
                  </a:lnTo>
                  <a:lnTo>
                    <a:pt x="193071" y="73812"/>
                  </a:lnTo>
                  <a:lnTo>
                    <a:pt x="165087" y="6426"/>
                  </a:lnTo>
                  <a:close/>
                </a:path>
                <a:path w="807719" h="265430">
                  <a:moveTo>
                    <a:pt x="249340" y="209308"/>
                  </a:moveTo>
                  <a:lnTo>
                    <a:pt x="182562" y="209308"/>
                  </a:lnTo>
                  <a:lnTo>
                    <a:pt x="202171" y="258876"/>
                  </a:lnTo>
                  <a:lnTo>
                    <a:pt x="269925" y="258876"/>
                  </a:lnTo>
                  <a:lnTo>
                    <a:pt x="249340" y="209308"/>
                  </a:lnTo>
                  <a:close/>
                </a:path>
                <a:path w="807719" h="265430">
                  <a:moveTo>
                    <a:pt x="375107" y="0"/>
                  </a:moveTo>
                  <a:lnTo>
                    <a:pt x="331295" y="7010"/>
                  </a:lnTo>
                  <a:lnTo>
                    <a:pt x="295860" y="29510"/>
                  </a:lnTo>
                  <a:lnTo>
                    <a:pt x="277941" y="69022"/>
                  </a:lnTo>
                  <a:lnTo>
                    <a:pt x="277406" y="79159"/>
                  </a:lnTo>
                  <a:lnTo>
                    <a:pt x="277751" y="87398"/>
                  </a:lnTo>
                  <a:lnTo>
                    <a:pt x="291490" y="122961"/>
                  </a:lnTo>
                  <a:lnTo>
                    <a:pt x="324063" y="144864"/>
                  </a:lnTo>
                  <a:lnTo>
                    <a:pt x="350266" y="154165"/>
                  </a:lnTo>
                  <a:lnTo>
                    <a:pt x="357695" y="156603"/>
                  </a:lnTo>
                  <a:lnTo>
                    <a:pt x="393179" y="178765"/>
                  </a:lnTo>
                  <a:lnTo>
                    <a:pt x="394360" y="182803"/>
                  </a:lnTo>
                  <a:lnTo>
                    <a:pt x="394360" y="192557"/>
                  </a:lnTo>
                  <a:lnTo>
                    <a:pt x="363931" y="215023"/>
                  </a:lnTo>
                  <a:lnTo>
                    <a:pt x="449610" y="215023"/>
                  </a:lnTo>
                  <a:lnTo>
                    <a:pt x="451540" y="210461"/>
                  </a:lnTo>
                  <a:lnTo>
                    <a:pt x="454048" y="201425"/>
                  </a:lnTo>
                  <a:lnTo>
                    <a:pt x="455554" y="191650"/>
                  </a:lnTo>
                  <a:lnTo>
                    <a:pt x="455977" y="182803"/>
                  </a:lnTo>
                  <a:lnTo>
                    <a:pt x="455933" y="178765"/>
                  </a:lnTo>
                  <a:lnTo>
                    <a:pt x="440048" y="137952"/>
                  </a:lnTo>
                  <a:lnTo>
                    <a:pt x="404190" y="114642"/>
                  </a:lnTo>
                  <a:lnTo>
                    <a:pt x="371411" y="103289"/>
                  </a:lnTo>
                  <a:lnTo>
                    <a:pt x="366039" y="101447"/>
                  </a:lnTo>
                  <a:lnTo>
                    <a:pt x="338378" y="79870"/>
                  </a:lnTo>
                  <a:lnTo>
                    <a:pt x="338378" y="70599"/>
                  </a:lnTo>
                  <a:lnTo>
                    <a:pt x="369735" y="50279"/>
                  </a:lnTo>
                  <a:lnTo>
                    <a:pt x="439535" y="50279"/>
                  </a:lnTo>
                  <a:lnTo>
                    <a:pt x="457835" y="31026"/>
                  </a:lnTo>
                  <a:lnTo>
                    <a:pt x="418795" y="7848"/>
                  </a:lnTo>
                  <a:lnTo>
                    <a:pt x="385860" y="490"/>
                  </a:lnTo>
                  <a:lnTo>
                    <a:pt x="375107" y="0"/>
                  </a:lnTo>
                  <a:close/>
                </a:path>
                <a:path w="807719" h="265430">
                  <a:moveTo>
                    <a:pt x="193071" y="73812"/>
                  </a:moveTo>
                  <a:lnTo>
                    <a:pt x="134429" y="73812"/>
                  </a:lnTo>
                  <a:lnTo>
                    <a:pt x="165811" y="160464"/>
                  </a:lnTo>
                  <a:lnTo>
                    <a:pt x="229056" y="160464"/>
                  </a:lnTo>
                  <a:lnTo>
                    <a:pt x="193071" y="73812"/>
                  </a:lnTo>
                  <a:close/>
                </a:path>
                <a:path w="807719" h="265430">
                  <a:moveTo>
                    <a:pt x="439535" y="50279"/>
                  </a:moveTo>
                  <a:lnTo>
                    <a:pt x="381660" y="50279"/>
                  </a:lnTo>
                  <a:lnTo>
                    <a:pt x="389813" y="52235"/>
                  </a:lnTo>
                  <a:lnTo>
                    <a:pt x="398284" y="56159"/>
                  </a:lnTo>
                  <a:lnTo>
                    <a:pt x="404333" y="59359"/>
                  </a:lnTo>
                  <a:lnTo>
                    <a:pt x="409776" y="63072"/>
                  </a:lnTo>
                  <a:lnTo>
                    <a:pt x="414617" y="67298"/>
                  </a:lnTo>
                  <a:lnTo>
                    <a:pt x="418858" y="72034"/>
                  </a:lnTo>
                  <a:lnTo>
                    <a:pt x="439535" y="50279"/>
                  </a:lnTo>
                  <a:close/>
                </a:path>
                <a:path w="807719" h="265430">
                  <a:moveTo>
                    <a:pt x="702449" y="6426"/>
                  </a:moveTo>
                  <a:lnTo>
                    <a:pt x="643255" y="6426"/>
                  </a:lnTo>
                  <a:lnTo>
                    <a:pt x="537349" y="258876"/>
                  </a:lnTo>
                  <a:lnTo>
                    <a:pt x="603669" y="258876"/>
                  </a:lnTo>
                  <a:lnTo>
                    <a:pt x="622211" y="209308"/>
                  </a:lnTo>
                  <a:lnTo>
                    <a:pt x="786693" y="209308"/>
                  </a:lnTo>
                  <a:lnTo>
                    <a:pt x="766411" y="160464"/>
                  </a:lnTo>
                  <a:lnTo>
                    <a:pt x="639686" y="160464"/>
                  </a:lnTo>
                  <a:lnTo>
                    <a:pt x="671779" y="73812"/>
                  </a:lnTo>
                  <a:lnTo>
                    <a:pt x="730430" y="73812"/>
                  </a:lnTo>
                  <a:lnTo>
                    <a:pt x="702449" y="6426"/>
                  </a:lnTo>
                  <a:close/>
                </a:path>
                <a:path w="807719" h="265430">
                  <a:moveTo>
                    <a:pt x="786693" y="209308"/>
                  </a:moveTo>
                  <a:lnTo>
                    <a:pt x="719912" y="209308"/>
                  </a:lnTo>
                  <a:lnTo>
                    <a:pt x="739533" y="258876"/>
                  </a:lnTo>
                  <a:lnTo>
                    <a:pt x="807275" y="258876"/>
                  </a:lnTo>
                  <a:lnTo>
                    <a:pt x="786693" y="209308"/>
                  </a:lnTo>
                  <a:close/>
                </a:path>
                <a:path w="807719" h="265430">
                  <a:moveTo>
                    <a:pt x="730430" y="73812"/>
                  </a:moveTo>
                  <a:lnTo>
                    <a:pt x="671779" y="73812"/>
                  </a:lnTo>
                  <a:lnTo>
                    <a:pt x="703160" y="160464"/>
                  </a:lnTo>
                  <a:lnTo>
                    <a:pt x="766411" y="160464"/>
                  </a:lnTo>
                  <a:lnTo>
                    <a:pt x="730430" y="7381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51">
              <a:extLst>
                <a:ext uri="{FF2B5EF4-FFF2-40B4-BE49-F238E27FC236}">
                  <a16:creationId xmlns:a16="http://schemas.microsoft.com/office/drawing/2014/main" id="{7CFFA782-7392-41DD-B64D-02999DA8F4F7}"/>
                </a:ext>
              </a:extLst>
            </p:cNvPr>
            <p:cNvSpPr/>
            <p:nvPr/>
          </p:nvSpPr>
          <p:spPr>
            <a:xfrm>
              <a:off x="2953912" y="1657218"/>
              <a:ext cx="1429385" cy="266065"/>
            </a:xfrm>
            <a:custGeom>
              <a:avLst/>
              <a:gdLst/>
              <a:ahLst/>
              <a:cxnLst/>
              <a:rect l="l" t="t" r="r" b="b"/>
              <a:pathLst>
                <a:path w="1429385" h="266064">
                  <a:moveTo>
                    <a:pt x="39941" y="188633"/>
                  </a:moveTo>
                  <a:lnTo>
                    <a:pt x="0" y="229285"/>
                  </a:lnTo>
                  <a:lnTo>
                    <a:pt x="8915" y="237519"/>
                  </a:lnTo>
                  <a:lnTo>
                    <a:pt x="18900" y="244751"/>
                  </a:lnTo>
                  <a:lnTo>
                    <a:pt x="54851" y="260330"/>
                  </a:lnTo>
                  <a:lnTo>
                    <a:pt x="94500" y="265645"/>
                  </a:lnTo>
                  <a:lnTo>
                    <a:pt x="103702" y="265333"/>
                  </a:lnTo>
                  <a:lnTo>
                    <a:pt x="147000" y="254328"/>
                  </a:lnTo>
                  <a:lnTo>
                    <a:pt x="178751" y="226707"/>
                  </a:lnTo>
                  <a:lnTo>
                    <a:pt x="184688" y="215379"/>
                  </a:lnTo>
                  <a:lnTo>
                    <a:pt x="94500" y="215379"/>
                  </a:lnTo>
                  <a:lnTo>
                    <a:pt x="86982" y="214896"/>
                  </a:lnTo>
                  <a:lnTo>
                    <a:pt x="50685" y="199109"/>
                  </a:lnTo>
                  <a:lnTo>
                    <a:pt x="44946" y="194105"/>
                  </a:lnTo>
                  <a:lnTo>
                    <a:pt x="39941" y="188633"/>
                  </a:lnTo>
                  <a:close/>
                </a:path>
                <a:path w="1429385" h="266064">
                  <a:moveTo>
                    <a:pt x="110185" y="355"/>
                  </a:moveTo>
                  <a:lnTo>
                    <a:pt x="66373" y="7371"/>
                  </a:lnTo>
                  <a:lnTo>
                    <a:pt x="30938" y="29865"/>
                  </a:lnTo>
                  <a:lnTo>
                    <a:pt x="13019" y="69377"/>
                  </a:lnTo>
                  <a:lnTo>
                    <a:pt x="12484" y="79514"/>
                  </a:lnTo>
                  <a:lnTo>
                    <a:pt x="12829" y="87753"/>
                  </a:lnTo>
                  <a:lnTo>
                    <a:pt x="26568" y="123317"/>
                  </a:lnTo>
                  <a:lnTo>
                    <a:pt x="59141" y="145219"/>
                  </a:lnTo>
                  <a:lnTo>
                    <a:pt x="85343" y="154520"/>
                  </a:lnTo>
                  <a:lnTo>
                    <a:pt x="92773" y="156959"/>
                  </a:lnTo>
                  <a:lnTo>
                    <a:pt x="128244" y="179120"/>
                  </a:lnTo>
                  <a:lnTo>
                    <a:pt x="129438" y="183172"/>
                  </a:lnTo>
                  <a:lnTo>
                    <a:pt x="129438" y="192913"/>
                  </a:lnTo>
                  <a:lnTo>
                    <a:pt x="99009" y="215379"/>
                  </a:lnTo>
                  <a:lnTo>
                    <a:pt x="184688" y="215379"/>
                  </a:lnTo>
                  <a:lnTo>
                    <a:pt x="186618" y="210817"/>
                  </a:lnTo>
                  <a:lnTo>
                    <a:pt x="189126" y="201780"/>
                  </a:lnTo>
                  <a:lnTo>
                    <a:pt x="190632" y="192006"/>
                  </a:lnTo>
                  <a:lnTo>
                    <a:pt x="191054" y="183172"/>
                  </a:lnTo>
                  <a:lnTo>
                    <a:pt x="191011" y="179120"/>
                  </a:lnTo>
                  <a:lnTo>
                    <a:pt x="175121" y="138309"/>
                  </a:lnTo>
                  <a:lnTo>
                    <a:pt x="139268" y="114998"/>
                  </a:lnTo>
                  <a:lnTo>
                    <a:pt x="106476" y="103644"/>
                  </a:lnTo>
                  <a:lnTo>
                    <a:pt x="101117" y="101803"/>
                  </a:lnTo>
                  <a:lnTo>
                    <a:pt x="73456" y="80238"/>
                  </a:lnTo>
                  <a:lnTo>
                    <a:pt x="73456" y="70967"/>
                  </a:lnTo>
                  <a:lnTo>
                    <a:pt x="104813" y="50634"/>
                  </a:lnTo>
                  <a:lnTo>
                    <a:pt x="174607" y="50634"/>
                  </a:lnTo>
                  <a:lnTo>
                    <a:pt x="192912" y="31381"/>
                  </a:lnTo>
                  <a:lnTo>
                    <a:pt x="153873" y="8204"/>
                  </a:lnTo>
                  <a:lnTo>
                    <a:pt x="120938" y="847"/>
                  </a:lnTo>
                  <a:lnTo>
                    <a:pt x="110185" y="355"/>
                  </a:lnTo>
                  <a:close/>
                </a:path>
                <a:path w="1429385" h="266064">
                  <a:moveTo>
                    <a:pt x="174607" y="50634"/>
                  </a:moveTo>
                  <a:lnTo>
                    <a:pt x="116738" y="50634"/>
                  </a:lnTo>
                  <a:lnTo>
                    <a:pt x="124891" y="52603"/>
                  </a:lnTo>
                  <a:lnTo>
                    <a:pt x="133362" y="56515"/>
                  </a:lnTo>
                  <a:lnTo>
                    <a:pt x="139411" y="59715"/>
                  </a:lnTo>
                  <a:lnTo>
                    <a:pt x="144853" y="63428"/>
                  </a:lnTo>
                  <a:lnTo>
                    <a:pt x="149689" y="67653"/>
                  </a:lnTo>
                  <a:lnTo>
                    <a:pt x="153923" y="72390"/>
                  </a:lnTo>
                  <a:lnTo>
                    <a:pt x="174607" y="50634"/>
                  </a:lnTo>
                  <a:close/>
                </a:path>
                <a:path w="1429385" h="266064">
                  <a:moveTo>
                    <a:pt x="395795" y="6781"/>
                  </a:moveTo>
                  <a:lnTo>
                    <a:pt x="226072" y="6781"/>
                  </a:lnTo>
                  <a:lnTo>
                    <a:pt x="226072" y="259232"/>
                  </a:lnTo>
                  <a:lnTo>
                    <a:pt x="402221" y="259232"/>
                  </a:lnTo>
                  <a:lnTo>
                    <a:pt x="402221" y="207175"/>
                  </a:lnTo>
                  <a:lnTo>
                    <a:pt x="284899" y="207175"/>
                  </a:lnTo>
                  <a:lnTo>
                    <a:pt x="284899" y="154762"/>
                  </a:lnTo>
                  <a:lnTo>
                    <a:pt x="389737" y="154762"/>
                  </a:lnTo>
                  <a:lnTo>
                    <a:pt x="389737" y="105905"/>
                  </a:lnTo>
                  <a:lnTo>
                    <a:pt x="284899" y="105905"/>
                  </a:lnTo>
                  <a:lnTo>
                    <a:pt x="284899" y="58127"/>
                  </a:lnTo>
                  <a:lnTo>
                    <a:pt x="395795" y="58127"/>
                  </a:lnTo>
                  <a:lnTo>
                    <a:pt x="395795" y="6781"/>
                  </a:lnTo>
                  <a:close/>
                </a:path>
                <a:path w="1429385" h="266064">
                  <a:moveTo>
                    <a:pt x="533438" y="6781"/>
                  </a:moveTo>
                  <a:lnTo>
                    <a:pt x="437159" y="6781"/>
                  </a:lnTo>
                  <a:lnTo>
                    <a:pt x="437159" y="259232"/>
                  </a:lnTo>
                  <a:lnTo>
                    <a:pt x="497065" y="259232"/>
                  </a:lnTo>
                  <a:lnTo>
                    <a:pt x="497065" y="159029"/>
                  </a:lnTo>
                  <a:lnTo>
                    <a:pt x="582431" y="159029"/>
                  </a:lnTo>
                  <a:lnTo>
                    <a:pt x="577646" y="151193"/>
                  </a:lnTo>
                  <a:lnTo>
                    <a:pt x="589283" y="146826"/>
                  </a:lnTo>
                  <a:lnTo>
                    <a:pt x="599582" y="141209"/>
                  </a:lnTo>
                  <a:lnTo>
                    <a:pt x="608543" y="134343"/>
                  </a:lnTo>
                  <a:lnTo>
                    <a:pt x="616165" y="126225"/>
                  </a:lnTo>
                  <a:lnTo>
                    <a:pt x="622249" y="116984"/>
                  </a:lnTo>
                  <a:lnTo>
                    <a:pt x="623165" y="114820"/>
                  </a:lnTo>
                  <a:lnTo>
                    <a:pt x="496709" y="114820"/>
                  </a:lnTo>
                  <a:lnTo>
                    <a:pt x="496709" y="55981"/>
                  </a:lnTo>
                  <a:lnTo>
                    <a:pt x="625901" y="55981"/>
                  </a:lnTo>
                  <a:lnTo>
                    <a:pt x="625453" y="54470"/>
                  </a:lnTo>
                  <a:lnTo>
                    <a:pt x="599935" y="23177"/>
                  </a:lnTo>
                  <a:lnTo>
                    <a:pt x="560205" y="8887"/>
                  </a:lnTo>
                  <a:lnTo>
                    <a:pt x="542470" y="7015"/>
                  </a:lnTo>
                  <a:lnTo>
                    <a:pt x="533438" y="6781"/>
                  </a:lnTo>
                  <a:close/>
                </a:path>
                <a:path w="1429385" h="266064">
                  <a:moveTo>
                    <a:pt x="582431" y="159029"/>
                  </a:moveTo>
                  <a:lnTo>
                    <a:pt x="517740" y="159029"/>
                  </a:lnTo>
                  <a:lnTo>
                    <a:pt x="572300" y="259232"/>
                  </a:lnTo>
                  <a:lnTo>
                    <a:pt x="643623" y="259232"/>
                  </a:lnTo>
                  <a:lnTo>
                    <a:pt x="582431" y="159029"/>
                  </a:lnTo>
                  <a:close/>
                </a:path>
                <a:path w="1429385" h="266064">
                  <a:moveTo>
                    <a:pt x="701027" y="6781"/>
                  </a:moveTo>
                  <a:lnTo>
                    <a:pt x="632561" y="6781"/>
                  </a:lnTo>
                  <a:lnTo>
                    <a:pt x="728129" y="259232"/>
                  </a:lnTo>
                  <a:lnTo>
                    <a:pt x="789101" y="259232"/>
                  </a:lnTo>
                  <a:lnTo>
                    <a:pt x="817426" y="185775"/>
                  </a:lnTo>
                  <a:lnTo>
                    <a:pt x="759498" y="185775"/>
                  </a:lnTo>
                  <a:lnTo>
                    <a:pt x="701027" y="6781"/>
                  </a:lnTo>
                  <a:close/>
                </a:path>
                <a:path w="1429385" h="266064">
                  <a:moveTo>
                    <a:pt x="886447" y="6781"/>
                  </a:moveTo>
                  <a:lnTo>
                    <a:pt x="819048" y="6781"/>
                  </a:lnTo>
                  <a:lnTo>
                    <a:pt x="760933" y="185775"/>
                  </a:lnTo>
                  <a:lnTo>
                    <a:pt x="817426" y="185775"/>
                  </a:lnTo>
                  <a:lnTo>
                    <a:pt x="886447" y="6781"/>
                  </a:lnTo>
                  <a:close/>
                </a:path>
                <a:path w="1429385" h="266064">
                  <a:moveTo>
                    <a:pt x="625901" y="55981"/>
                  </a:moveTo>
                  <a:lnTo>
                    <a:pt x="533666" y="55981"/>
                  </a:lnTo>
                  <a:lnTo>
                    <a:pt x="538365" y="56337"/>
                  </a:lnTo>
                  <a:lnTo>
                    <a:pt x="548106" y="57772"/>
                  </a:lnTo>
                  <a:lnTo>
                    <a:pt x="569810" y="78219"/>
                  </a:lnTo>
                  <a:lnTo>
                    <a:pt x="569810" y="90576"/>
                  </a:lnTo>
                  <a:lnTo>
                    <a:pt x="535685" y="114414"/>
                  </a:lnTo>
                  <a:lnTo>
                    <a:pt x="530580" y="114820"/>
                  </a:lnTo>
                  <a:lnTo>
                    <a:pt x="623165" y="114820"/>
                  </a:lnTo>
                  <a:lnTo>
                    <a:pt x="626595" y="106711"/>
                  </a:lnTo>
                  <a:lnTo>
                    <a:pt x="629203" y="95410"/>
                  </a:lnTo>
                  <a:lnTo>
                    <a:pt x="630072" y="83083"/>
                  </a:lnTo>
                  <a:lnTo>
                    <a:pt x="629558" y="72658"/>
                  </a:lnTo>
                  <a:lnTo>
                    <a:pt x="628018" y="63120"/>
                  </a:lnTo>
                  <a:lnTo>
                    <a:pt x="625901" y="55981"/>
                  </a:lnTo>
                  <a:close/>
                </a:path>
                <a:path w="1429385" h="266064">
                  <a:moveTo>
                    <a:pt x="962748" y="6781"/>
                  </a:moveTo>
                  <a:lnTo>
                    <a:pt x="901776" y="6781"/>
                  </a:lnTo>
                  <a:lnTo>
                    <a:pt x="901776" y="259232"/>
                  </a:lnTo>
                  <a:lnTo>
                    <a:pt x="962748" y="259232"/>
                  </a:lnTo>
                  <a:lnTo>
                    <a:pt x="962748" y="6781"/>
                  </a:lnTo>
                  <a:close/>
                </a:path>
                <a:path w="1429385" h="266064">
                  <a:moveTo>
                    <a:pt x="1134973" y="0"/>
                  </a:moveTo>
                  <a:lnTo>
                    <a:pt x="1093850" y="5218"/>
                  </a:lnTo>
                  <a:lnTo>
                    <a:pt x="1057771" y="20550"/>
                  </a:lnTo>
                  <a:lnTo>
                    <a:pt x="1021089" y="54959"/>
                  </a:lnTo>
                  <a:lnTo>
                    <a:pt x="1003962" y="90398"/>
                  </a:lnTo>
                  <a:lnTo>
                    <a:pt x="998042" y="132651"/>
                  </a:lnTo>
                  <a:lnTo>
                    <a:pt x="998689" y="147139"/>
                  </a:lnTo>
                  <a:lnTo>
                    <a:pt x="1008392" y="186842"/>
                  </a:lnTo>
                  <a:lnTo>
                    <a:pt x="1028311" y="219844"/>
                  </a:lnTo>
                  <a:lnTo>
                    <a:pt x="1067901" y="251062"/>
                  </a:lnTo>
                  <a:lnTo>
                    <a:pt x="1105779" y="263604"/>
                  </a:lnTo>
                  <a:lnTo>
                    <a:pt x="1133906" y="266014"/>
                  </a:lnTo>
                  <a:lnTo>
                    <a:pt x="1149480" y="265311"/>
                  </a:lnTo>
                  <a:lnTo>
                    <a:pt x="1190599" y="254774"/>
                  </a:lnTo>
                  <a:lnTo>
                    <a:pt x="1223091" y="233414"/>
                  </a:lnTo>
                  <a:lnTo>
                    <a:pt x="1231963" y="224294"/>
                  </a:lnTo>
                  <a:lnTo>
                    <a:pt x="1216799" y="210019"/>
                  </a:lnTo>
                  <a:lnTo>
                    <a:pt x="1136040" y="210019"/>
                  </a:lnTo>
                  <a:lnTo>
                    <a:pt x="1128348" y="209664"/>
                  </a:lnTo>
                  <a:lnTo>
                    <a:pt x="1089474" y="193255"/>
                  </a:lnTo>
                  <a:lnTo>
                    <a:pt x="1067380" y="156720"/>
                  </a:lnTo>
                  <a:lnTo>
                    <a:pt x="1064374" y="132651"/>
                  </a:lnTo>
                  <a:lnTo>
                    <a:pt x="1064707" y="124438"/>
                  </a:lnTo>
                  <a:lnTo>
                    <a:pt x="1080150" y="82786"/>
                  </a:lnTo>
                  <a:lnTo>
                    <a:pt x="1114547" y="58581"/>
                  </a:lnTo>
                  <a:lnTo>
                    <a:pt x="1137107" y="55270"/>
                  </a:lnTo>
                  <a:lnTo>
                    <a:pt x="1211275" y="55270"/>
                  </a:lnTo>
                  <a:lnTo>
                    <a:pt x="1229461" y="37084"/>
                  </a:lnTo>
                  <a:lnTo>
                    <a:pt x="1187564" y="9448"/>
                  </a:lnTo>
                  <a:lnTo>
                    <a:pt x="1148289" y="592"/>
                  </a:lnTo>
                  <a:lnTo>
                    <a:pt x="1134973" y="0"/>
                  </a:lnTo>
                  <a:close/>
                </a:path>
                <a:path w="1429385" h="266064">
                  <a:moveTo>
                    <a:pt x="1189532" y="184353"/>
                  </a:moveTo>
                  <a:lnTo>
                    <a:pt x="1153066" y="208243"/>
                  </a:lnTo>
                  <a:lnTo>
                    <a:pt x="1136040" y="210019"/>
                  </a:lnTo>
                  <a:lnTo>
                    <a:pt x="1216799" y="210019"/>
                  </a:lnTo>
                  <a:lnTo>
                    <a:pt x="1189532" y="184353"/>
                  </a:lnTo>
                  <a:close/>
                </a:path>
                <a:path w="1429385" h="266064">
                  <a:moveTo>
                    <a:pt x="1211275" y="55270"/>
                  </a:moveTo>
                  <a:lnTo>
                    <a:pt x="1137107" y="55270"/>
                  </a:lnTo>
                  <a:lnTo>
                    <a:pt x="1144455" y="55639"/>
                  </a:lnTo>
                  <a:lnTo>
                    <a:pt x="1151555" y="56697"/>
                  </a:lnTo>
                  <a:lnTo>
                    <a:pt x="1188097" y="78447"/>
                  </a:lnTo>
                  <a:lnTo>
                    <a:pt x="1211275" y="55270"/>
                  </a:lnTo>
                  <a:close/>
                </a:path>
                <a:path w="1429385" h="266064">
                  <a:moveTo>
                    <a:pt x="1422374" y="6781"/>
                  </a:moveTo>
                  <a:lnTo>
                    <a:pt x="1252639" y="6781"/>
                  </a:lnTo>
                  <a:lnTo>
                    <a:pt x="1252639" y="259232"/>
                  </a:lnTo>
                  <a:lnTo>
                    <a:pt x="1428788" y="259232"/>
                  </a:lnTo>
                  <a:lnTo>
                    <a:pt x="1428788" y="207175"/>
                  </a:lnTo>
                  <a:lnTo>
                    <a:pt x="1311478" y="207175"/>
                  </a:lnTo>
                  <a:lnTo>
                    <a:pt x="1311478" y="154762"/>
                  </a:lnTo>
                  <a:lnTo>
                    <a:pt x="1416304" y="154762"/>
                  </a:lnTo>
                  <a:lnTo>
                    <a:pt x="1416304" y="105905"/>
                  </a:lnTo>
                  <a:lnTo>
                    <a:pt x="1311478" y="105905"/>
                  </a:lnTo>
                  <a:lnTo>
                    <a:pt x="1311478" y="58127"/>
                  </a:lnTo>
                  <a:lnTo>
                    <a:pt x="1422374" y="58127"/>
                  </a:lnTo>
                  <a:lnTo>
                    <a:pt x="1422374" y="6781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955A6A8-D05D-40C0-A620-232EF659DF57}"/>
                </a:ext>
              </a:extLst>
            </p:cNvPr>
            <p:cNvGrpSpPr/>
            <p:nvPr/>
          </p:nvGrpSpPr>
          <p:grpSpPr>
            <a:xfrm>
              <a:off x="5114292" y="1019677"/>
              <a:ext cx="958214" cy="903319"/>
              <a:chOff x="3033999" y="2255893"/>
              <a:chExt cx="637540" cy="637540"/>
            </a:xfrm>
          </p:grpSpPr>
          <p:sp>
            <p:nvSpPr>
              <p:cNvPr id="20" name="object 7">
                <a:extLst>
                  <a:ext uri="{FF2B5EF4-FFF2-40B4-BE49-F238E27FC236}">
                    <a16:creationId xmlns:a16="http://schemas.microsoft.com/office/drawing/2014/main" id="{50AE6995-D00F-46FA-9719-DA41BC490A9E}"/>
                  </a:ext>
                </a:extLst>
              </p:cNvPr>
              <p:cNvSpPr/>
              <p:nvPr/>
            </p:nvSpPr>
            <p:spPr>
              <a:xfrm>
                <a:off x="3033999" y="2255893"/>
                <a:ext cx="637540" cy="637540"/>
              </a:xfrm>
              <a:custGeom>
                <a:avLst/>
                <a:gdLst/>
                <a:ahLst/>
                <a:cxnLst/>
                <a:rect l="l" t="t" r="r" b="b"/>
                <a:pathLst>
                  <a:path w="637539" h="637539">
                    <a:moveTo>
                      <a:pt x="318757" y="0"/>
                    </a:moveTo>
                    <a:lnTo>
                      <a:pt x="271653" y="3456"/>
                    </a:lnTo>
                    <a:lnTo>
                      <a:pt x="226695" y="13495"/>
                    </a:lnTo>
                    <a:lnTo>
                      <a:pt x="184376" y="29625"/>
                    </a:lnTo>
                    <a:lnTo>
                      <a:pt x="145189" y="51353"/>
                    </a:lnTo>
                    <a:lnTo>
                      <a:pt x="109628" y="78184"/>
                    </a:lnTo>
                    <a:lnTo>
                      <a:pt x="78184" y="109628"/>
                    </a:lnTo>
                    <a:lnTo>
                      <a:pt x="51353" y="145189"/>
                    </a:lnTo>
                    <a:lnTo>
                      <a:pt x="29625" y="184376"/>
                    </a:lnTo>
                    <a:lnTo>
                      <a:pt x="13495" y="226695"/>
                    </a:lnTo>
                    <a:lnTo>
                      <a:pt x="3456" y="271653"/>
                    </a:lnTo>
                    <a:lnTo>
                      <a:pt x="0" y="318757"/>
                    </a:lnTo>
                    <a:lnTo>
                      <a:pt x="3456" y="365861"/>
                    </a:lnTo>
                    <a:lnTo>
                      <a:pt x="13495" y="410819"/>
                    </a:lnTo>
                    <a:lnTo>
                      <a:pt x="29625" y="453138"/>
                    </a:lnTo>
                    <a:lnTo>
                      <a:pt x="51353" y="492325"/>
                    </a:lnTo>
                    <a:lnTo>
                      <a:pt x="78184" y="527886"/>
                    </a:lnTo>
                    <a:lnTo>
                      <a:pt x="109628" y="559329"/>
                    </a:lnTo>
                    <a:lnTo>
                      <a:pt x="145189" y="586161"/>
                    </a:lnTo>
                    <a:lnTo>
                      <a:pt x="184376" y="607888"/>
                    </a:lnTo>
                    <a:lnTo>
                      <a:pt x="226695" y="624018"/>
                    </a:lnTo>
                    <a:lnTo>
                      <a:pt x="271653" y="634058"/>
                    </a:lnTo>
                    <a:lnTo>
                      <a:pt x="318757" y="637514"/>
                    </a:lnTo>
                    <a:lnTo>
                      <a:pt x="365861" y="634058"/>
                    </a:lnTo>
                    <a:lnTo>
                      <a:pt x="410819" y="624018"/>
                    </a:lnTo>
                    <a:lnTo>
                      <a:pt x="453138" y="607888"/>
                    </a:lnTo>
                    <a:lnTo>
                      <a:pt x="492325" y="586161"/>
                    </a:lnTo>
                    <a:lnTo>
                      <a:pt x="527886" y="559329"/>
                    </a:lnTo>
                    <a:lnTo>
                      <a:pt x="559329" y="527886"/>
                    </a:lnTo>
                    <a:lnTo>
                      <a:pt x="586161" y="492325"/>
                    </a:lnTo>
                    <a:lnTo>
                      <a:pt x="607888" y="453138"/>
                    </a:lnTo>
                    <a:lnTo>
                      <a:pt x="624018" y="410819"/>
                    </a:lnTo>
                    <a:lnTo>
                      <a:pt x="634058" y="365861"/>
                    </a:lnTo>
                    <a:lnTo>
                      <a:pt x="637514" y="318757"/>
                    </a:lnTo>
                    <a:lnTo>
                      <a:pt x="634058" y="271653"/>
                    </a:lnTo>
                    <a:lnTo>
                      <a:pt x="624018" y="226695"/>
                    </a:lnTo>
                    <a:lnTo>
                      <a:pt x="607888" y="184376"/>
                    </a:lnTo>
                    <a:lnTo>
                      <a:pt x="586161" y="145189"/>
                    </a:lnTo>
                    <a:lnTo>
                      <a:pt x="559329" y="109628"/>
                    </a:lnTo>
                    <a:lnTo>
                      <a:pt x="527886" y="78184"/>
                    </a:lnTo>
                    <a:lnTo>
                      <a:pt x="492325" y="51353"/>
                    </a:lnTo>
                    <a:lnTo>
                      <a:pt x="453138" y="29625"/>
                    </a:lnTo>
                    <a:lnTo>
                      <a:pt x="410819" y="13495"/>
                    </a:lnTo>
                    <a:lnTo>
                      <a:pt x="365861" y="3456"/>
                    </a:lnTo>
                    <a:lnTo>
                      <a:pt x="318757" y="0"/>
                    </a:lnTo>
                    <a:close/>
                  </a:path>
                </a:pathLst>
              </a:custGeom>
              <a:solidFill>
                <a:srgbClr val="FF9B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21" name="object 8">
                <a:extLst>
                  <a:ext uri="{FF2B5EF4-FFF2-40B4-BE49-F238E27FC236}">
                    <a16:creationId xmlns:a16="http://schemas.microsoft.com/office/drawing/2014/main" id="{92507120-281C-46F5-B3DE-621259B22EB2}"/>
                  </a:ext>
                </a:extLst>
              </p:cNvPr>
              <p:cNvSpPr/>
              <p:nvPr/>
            </p:nvSpPr>
            <p:spPr>
              <a:xfrm>
                <a:off x="3233432" y="2395670"/>
                <a:ext cx="238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38760">
                    <a:moveTo>
                      <a:pt x="0" y="0"/>
                    </a:moveTo>
                    <a:lnTo>
                      <a:pt x="238645" y="0"/>
                    </a:lnTo>
                  </a:path>
                </a:pathLst>
              </a:custGeom>
              <a:ln w="1626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9">
                <a:extLst>
                  <a:ext uri="{FF2B5EF4-FFF2-40B4-BE49-F238E27FC236}">
                    <a16:creationId xmlns:a16="http://schemas.microsoft.com/office/drawing/2014/main" id="{750F5D8D-7B47-4481-87B0-6F254CA3983A}"/>
                  </a:ext>
                </a:extLst>
              </p:cNvPr>
              <p:cNvSpPr/>
              <p:nvPr/>
            </p:nvSpPr>
            <p:spPr>
              <a:xfrm>
                <a:off x="3233432" y="2721095"/>
                <a:ext cx="238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38760">
                    <a:moveTo>
                      <a:pt x="0" y="0"/>
                    </a:moveTo>
                    <a:lnTo>
                      <a:pt x="238645" y="0"/>
                    </a:lnTo>
                  </a:path>
                </a:pathLst>
              </a:custGeom>
              <a:ln w="1626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0">
                <a:extLst>
                  <a:ext uri="{FF2B5EF4-FFF2-40B4-BE49-F238E27FC236}">
                    <a16:creationId xmlns:a16="http://schemas.microsoft.com/office/drawing/2014/main" id="{E1454601-2760-49B2-8409-0DF03F4CCB57}"/>
                  </a:ext>
                </a:extLst>
              </p:cNvPr>
              <p:cNvSpPr/>
              <p:nvPr/>
            </p:nvSpPr>
            <p:spPr>
              <a:xfrm>
                <a:off x="3320211" y="2745511"/>
                <a:ext cx="68580" cy="27305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27305">
                    <a:moveTo>
                      <a:pt x="68021" y="27114"/>
                    </a:moveTo>
                    <a:lnTo>
                      <a:pt x="0" y="27114"/>
                    </a:lnTo>
                    <a:lnTo>
                      <a:pt x="0" y="0"/>
                    </a:lnTo>
                    <a:lnTo>
                      <a:pt x="68021" y="0"/>
                    </a:lnTo>
                    <a:lnTo>
                      <a:pt x="68021" y="2711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1">
                <a:extLst>
                  <a:ext uri="{FF2B5EF4-FFF2-40B4-BE49-F238E27FC236}">
                    <a16:creationId xmlns:a16="http://schemas.microsoft.com/office/drawing/2014/main" id="{A211D2F6-EABB-46EF-9786-E4A6E7BAAD5C}"/>
                  </a:ext>
                </a:extLst>
              </p:cNvPr>
              <p:cNvSpPr/>
              <p:nvPr/>
            </p:nvSpPr>
            <p:spPr>
              <a:xfrm>
                <a:off x="3219869" y="2333284"/>
                <a:ext cx="266065" cy="483234"/>
              </a:xfrm>
              <a:custGeom>
                <a:avLst/>
                <a:gdLst/>
                <a:ahLst/>
                <a:cxnLst/>
                <a:rect l="l" t="t" r="r" b="b"/>
                <a:pathLst>
                  <a:path w="266064" h="483235">
                    <a:moveTo>
                      <a:pt x="230517" y="0"/>
                    </a:moveTo>
                    <a:lnTo>
                      <a:pt x="35255" y="0"/>
                    </a:lnTo>
                    <a:lnTo>
                      <a:pt x="21549" y="2776"/>
                    </a:lnTo>
                    <a:lnTo>
                      <a:pt x="10340" y="10342"/>
                    </a:lnTo>
                    <a:lnTo>
                      <a:pt x="2776" y="21554"/>
                    </a:lnTo>
                    <a:lnTo>
                      <a:pt x="0" y="35267"/>
                    </a:lnTo>
                    <a:lnTo>
                      <a:pt x="0" y="447471"/>
                    </a:lnTo>
                    <a:lnTo>
                      <a:pt x="2776" y="461183"/>
                    </a:lnTo>
                    <a:lnTo>
                      <a:pt x="10340" y="472390"/>
                    </a:lnTo>
                    <a:lnTo>
                      <a:pt x="21549" y="479952"/>
                    </a:lnTo>
                    <a:lnTo>
                      <a:pt x="35255" y="482726"/>
                    </a:lnTo>
                    <a:lnTo>
                      <a:pt x="230517" y="482726"/>
                    </a:lnTo>
                    <a:lnTo>
                      <a:pt x="244229" y="479952"/>
                    </a:lnTo>
                    <a:lnTo>
                      <a:pt x="255436" y="472390"/>
                    </a:lnTo>
                    <a:lnTo>
                      <a:pt x="262998" y="461183"/>
                    </a:lnTo>
                    <a:lnTo>
                      <a:pt x="264125" y="455612"/>
                    </a:lnTo>
                    <a:lnTo>
                      <a:pt x="30848" y="455612"/>
                    </a:lnTo>
                    <a:lnTo>
                      <a:pt x="27127" y="451878"/>
                    </a:lnTo>
                    <a:lnTo>
                      <a:pt x="27127" y="30848"/>
                    </a:lnTo>
                    <a:lnTo>
                      <a:pt x="30848" y="27127"/>
                    </a:lnTo>
                    <a:lnTo>
                      <a:pt x="264125" y="27127"/>
                    </a:lnTo>
                    <a:lnTo>
                      <a:pt x="262998" y="21554"/>
                    </a:lnTo>
                    <a:lnTo>
                      <a:pt x="255436" y="10342"/>
                    </a:lnTo>
                    <a:lnTo>
                      <a:pt x="244229" y="2776"/>
                    </a:lnTo>
                    <a:lnTo>
                      <a:pt x="230517" y="0"/>
                    </a:lnTo>
                    <a:close/>
                  </a:path>
                  <a:path w="266064" h="483235">
                    <a:moveTo>
                      <a:pt x="264125" y="27127"/>
                    </a:moveTo>
                    <a:lnTo>
                      <a:pt x="234924" y="27127"/>
                    </a:lnTo>
                    <a:lnTo>
                      <a:pt x="238658" y="30848"/>
                    </a:lnTo>
                    <a:lnTo>
                      <a:pt x="238658" y="451878"/>
                    </a:lnTo>
                    <a:lnTo>
                      <a:pt x="234924" y="455612"/>
                    </a:lnTo>
                    <a:lnTo>
                      <a:pt x="264125" y="455612"/>
                    </a:lnTo>
                    <a:lnTo>
                      <a:pt x="265772" y="447471"/>
                    </a:lnTo>
                    <a:lnTo>
                      <a:pt x="265772" y="35267"/>
                    </a:lnTo>
                    <a:lnTo>
                      <a:pt x="264125" y="2712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382016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Form Instructions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424542" y="2722142"/>
            <a:ext cx="595720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latin typeface="AvenirNext LT Pro Regular" panose="020B0504020202020204" pitchFamily="34" charset="0"/>
              </a:rPr>
              <a:t>To make a request, please follow the below steps: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1400" dirty="0">
                <a:latin typeface="AvenirNext LT Pro Regular" panose="020B0504020202020204" pitchFamily="34" charset="0"/>
              </a:rPr>
              <a:t>Select which form to use based on the request required. Note: If you also have a Spark End Point Management service, please use the forms later in the pack.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1400" dirty="0">
                <a:latin typeface="AvenirNext LT Pro Regular" panose="020B0504020202020204" pitchFamily="34" charset="0"/>
              </a:rPr>
              <a:t>Complete the details on the page. Items marked in red are mandatory 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1400" dirty="0">
                <a:latin typeface="AvenirNext LT Pro Regular" panose="020B0504020202020204" pitchFamily="34" charset="0"/>
              </a:rPr>
              <a:t>Copy and paste the Email subject and Email body into a new email and send to </a:t>
            </a:r>
            <a:r>
              <a:rPr lang="en-NZ" sz="1400" dirty="0">
                <a:solidFill>
                  <a:schemeClr val="accent1"/>
                </a:solidFill>
                <a:latin typeface="AvenirNext LT Pro Regular" panose="020B05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taasservicedesk@spark.co.nz</a:t>
            </a:r>
            <a:endParaRPr lang="en-NZ" sz="1400" dirty="0">
              <a:solidFill>
                <a:schemeClr val="accent1"/>
              </a:solidFill>
              <a:latin typeface="AvenirNext LT Pro Regular" panose="020B0504020202020204" pitchFamily="34" charset="0"/>
            </a:endParaRPr>
          </a:p>
          <a:p>
            <a:endParaRPr lang="en-NZ" sz="1400" dirty="0">
              <a:latin typeface="AvenirNext LT Pro Regular" panose="020B0504020202020204" pitchFamily="34" charset="0"/>
            </a:endParaRPr>
          </a:p>
          <a:p>
            <a:r>
              <a:rPr lang="en-NZ" sz="1400" dirty="0">
                <a:latin typeface="AvenirNext LT Pro Regular" panose="020B0504020202020204" pitchFamily="34" charset="0"/>
              </a:rPr>
              <a:t>See example below of what the email should look like:</a:t>
            </a:r>
          </a:p>
          <a:p>
            <a:endParaRPr lang="en-NZ" sz="11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  <a:p>
            <a:endParaRPr lang="en-NZ" sz="12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817125-071D-4955-AD68-6545401366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2" y="4989412"/>
            <a:ext cx="5943552" cy="33564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29F950-BF40-4DE6-905D-2976217B97C7}"/>
              </a:ext>
            </a:extLst>
          </p:cNvPr>
          <p:cNvSpPr txBox="1"/>
          <p:nvPr/>
        </p:nvSpPr>
        <p:spPr>
          <a:xfrm>
            <a:off x="371515" y="8468892"/>
            <a:ext cx="595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AvenirNext LT Pro Regular" panose="020B0504020202020204" pitchFamily="34" charset="0"/>
              </a:rPr>
              <a:t>Your request will then be actioned by the Service Desk and you should receive email notifications along the way.</a:t>
            </a:r>
            <a:endParaRPr lang="en-NZ" sz="12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7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499073"/>
            <a:ext cx="6343652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request for a number to be removed from your Mobility as a Service account, for example an employee leaving.</a:t>
            </a:r>
            <a:br>
              <a:rPr lang="en-NZ" sz="1600" dirty="0">
                <a:latin typeface="AvenirNext LT Pro Regular" panose="020B0504020202020204" pitchFamily="34" charset="0"/>
              </a:rPr>
            </a:br>
            <a:endParaRPr lang="en-NZ" sz="1600" dirty="0">
              <a:latin typeface="AvenirNext LT Pro Regular" panose="020B0504020202020204" pitchFamily="34" charset="0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81822" y="2146871"/>
            <a:ext cx="382016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</a:t>
            </a:r>
            <a:r>
              <a:rPr lang="en-NZ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User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85116" y="3384933"/>
            <a:ext cx="634365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Leaving User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number&gt;</a:t>
            </a:r>
            <a:r>
              <a:rPr lang="en-NZ" sz="1100" dirty="0">
                <a:latin typeface="AvenirNext LT Pro Regular" panose="020B0504020202020204" pitchFamily="34" charset="0"/>
              </a:rPr>
              <a:t> </a:t>
            </a:r>
            <a:r>
              <a:rPr lang="en-NZ" sz="1100" b="1" dirty="0">
                <a:latin typeface="AvenirNext LT Pro Regular" panose="020B0504020202020204" pitchFamily="34" charset="0"/>
              </a:rPr>
              <a:t>|</a:t>
            </a:r>
            <a:r>
              <a:rPr lang="en-NZ" sz="1100" dirty="0">
                <a:latin typeface="AvenirNext LT Pro Regular" panose="020B0504020202020204" pitchFamily="34" charset="0"/>
              </a:rPr>
              <a:t>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100" b="1" dirty="0">
                <a:latin typeface="AvenirNext LT Pro Regular" panose="020B0504020202020204" pitchFamily="34" charset="0"/>
              </a:rPr>
              <a:t>| MaaS | Leaving user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Details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 to be removed: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endParaRPr lang="en-NZ" sz="1100" dirty="0">
              <a:solidFill>
                <a:srgbClr val="FF0000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Leaving user mobile phone number:	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Leaving user device IMEI: 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Line description: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for return courier bag to be sent</a:t>
            </a:r>
          </a:p>
          <a:p>
            <a:r>
              <a:rPr lang="en-NZ" sz="1100" i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Note: you will need to send the device and SIM back to us within 30 days. Please package carefully before placing in the return courier bag.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21077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592205"/>
            <a:ext cx="6343652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let us know about a lost or stolen device. We will arrange for a replacement to be shipped out to you as soon as possible. 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382016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Lost or Stolen Device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57173" y="3394963"/>
            <a:ext cx="600891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Lost or Stolen Device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IMEI of lost stolen device if known&gt;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 of lost/stolen device&gt;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 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Lost/stolen user mobile phone number:	</a:t>
            </a:r>
          </a:p>
          <a:p>
            <a:endParaRPr lang="en-NZ" sz="1100" dirty="0">
              <a:solidFill>
                <a:srgbClr val="FF0000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Request type: Lost/Stolen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SIM required? (Yes/No): 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to send replacement device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  <a:p>
            <a:endParaRPr lang="en-NZ" sz="11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  <a:p>
            <a:endParaRPr lang="en-NZ" sz="12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3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2" y="2462365"/>
            <a:ext cx="5953127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400" dirty="0">
                <a:latin typeface="AvenirNext LT Pro Regular" panose="020B0504020202020204" pitchFamily="34" charset="0"/>
              </a:rPr>
              <a:t>Use this email template to request a new Mobility as a Service Plan on your account. 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382016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New Connection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57172" y="3040991"/>
            <a:ext cx="687637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New Connection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100" b="1" dirty="0">
                <a:latin typeface="AvenirNext LT Pro Regular" panose="020B0504020202020204" pitchFamily="34" charset="0"/>
              </a:rPr>
              <a:t>| MaaS | New Connection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 phone number (leave blank if new number required. If using an existing number must complete information below):	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Line description: (please detail how you would like this to appear on you bill)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Select MaaS Plan (Essential, Standard, Advanced or BYOD):</a:t>
            </a:r>
            <a:r>
              <a:rPr lang="en-NZ" sz="1100" dirty="0">
                <a:latin typeface="AvenirNext LT Pro Regular" panose="020B0504020202020204" pitchFamily="34" charset="0"/>
              </a:rPr>
              <a:t>	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u="sng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Please complete details below if you are porting in an existing number</a:t>
            </a:r>
          </a:p>
          <a:p>
            <a:r>
              <a:rPr lang="en-NZ" sz="1100" i="1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All fields are mandatory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New number: 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Current provider: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If you’re currently on Pay Monthly enter account number: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If you’re currently on Prepaid enter sim card number:</a:t>
            </a:r>
          </a:p>
          <a:p>
            <a:endParaRPr lang="en-NZ" sz="1100" dirty="0">
              <a:solidFill>
                <a:schemeClr val="accent1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Delivery address to send new device and/or SIM card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details: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Company name: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7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592205"/>
            <a:ext cx="5953127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request a plan tier change.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382016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Plan Change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77605" y="2897322"/>
            <a:ext cx="600891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latin typeface="AvenirNext LT Pro Regular" panose="020B0504020202020204" pitchFamily="34" charset="0"/>
              </a:rPr>
              <a:t>Email subject: </a:t>
            </a:r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Plan Change</a:t>
            </a:r>
          </a:p>
          <a:p>
            <a:endParaRPr lang="en-NZ" sz="1200" b="1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200" b="1" dirty="0">
                <a:latin typeface="AvenirNext LT Pro Regular" panose="020B0504020202020204" pitchFamily="34" charset="0"/>
              </a:rPr>
              <a:t>Request Summary: MaaS |</a:t>
            </a:r>
            <a:r>
              <a:rPr lang="en-NZ" sz="12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 &lt;insert mobile number&gt; </a:t>
            </a:r>
            <a:r>
              <a:rPr lang="en-NZ" sz="1200" b="1" dirty="0">
                <a:latin typeface="AvenirNext LT Pro Regular" panose="020B0504020202020204" pitchFamily="34" charset="0"/>
              </a:rPr>
              <a:t>| </a:t>
            </a:r>
            <a:r>
              <a:rPr lang="en-NZ" sz="12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200" b="1" dirty="0">
                <a:latin typeface="AvenirNext LT Pro Regular" panose="020B0504020202020204" pitchFamily="34" charset="0"/>
              </a:rPr>
              <a:t>| MaaS | Change Plan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User mobile phone number: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Request type: Change plan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Line description:      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Select new MaaS Plan (Essential, Standard, Advanced or BYOD): 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to send new device and/or SIM card</a:t>
            </a:r>
          </a:p>
          <a:p>
            <a:r>
              <a:rPr lang="en-NZ" sz="1200" i="1" dirty="0">
                <a:latin typeface="AvenirNext LT Pro Regular" panose="020B0504020202020204" pitchFamily="34" charset="0"/>
              </a:rPr>
              <a:t>Note: you will need to send your old device back to us within 30 days. Please package carefully before placing in the return courier bag. 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42373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784823"/>
            <a:ext cx="6343652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request for a number to be removed from your Mobility as a Service account, for example an employee leaving.</a:t>
            </a:r>
            <a:br>
              <a:rPr lang="en-NZ" sz="1600" dirty="0">
                <a:latin typeface="AvenirNext LT Pro Regular" panose="020B0504020202020204" pitchFamily="34" charset="0"/>
              </a:rPr>
            </a:br>
            <a:endParaRPr lang="en-NZ" sz="1600" dirty="0">
              <a:latin typeface="AvenirNext LT Pro Regular" panose="020B0504020202020204" pitchFamily="34" charset="0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81822" y="2146871"/>
            <a:ext cx="382016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</a:t>
            </a:r>
            <a:r>
              <a:rPr lang="en-NZ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User (with a Spark EPM Service)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85116" y="3670683"/>
            <a:ext cx="634365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Leaving User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number&gt;</a:t>
            </a:r>
            <a:r>
              <a:rPr lang="en-NZ" sz="1100" dirty="0">
                <a:latin typeface="AvenirNext LT Pro Regular" panose="020B0504020202020204" pitchFamily="34" charset="0"/>
              </a:rPr>
              <a:t> </a:t>
            </a:r>
            <a:r>
              <a:rPr lang="en-NZ" sz="1100" b="1" dirty="0">
                <a:latin typeface="AvenirNext LT Pro Regular" panose="020B0504020202020204" pitchFamily="34" charset="0"/>
              </a:rPr>
              <a:t>|</a:t>
            </a:r>
            <a:r>
              <a:rPr lang="en-NZ" sz="1100" dirty="0">
                <a:latin typeface="AvenirNext LT Pro Regular" panose="020B0504020202020204" pitchFamily="34" charset="0"/>
              </a:rPr>
              <a:t>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100" b="1" dirty="0">
                <a:latin typeface="AvenirNext LT Pro Regular" panose="020B0504020202020204" pitchFamily="34" charset="0"/>
              </a:rPr>
              <a:t>| MaaS | Leaving user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Details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 to be removed: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endParaRPr lang="en-NZ" sz="1100" dirty="0">
              <a:solidFill>
                <a:srgbClr val="FF0000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Leaving user mobile phone number:	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Leaving user device IMEI: 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Line description: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for return courier bag to be sent</a:t>
            </a:r>
          </a:p>
          <a:p>
            <a:r>
              <a:rPr lang="en-NZ" sz="1100" i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Note: you will need to send the device and SIM back to us within 30 days. Please package carefully before placing in the return courier bag.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207558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744605"/>
            <a:ext cx="6343652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let us know about a lost or stolen device. We will arrange for a replacement to be shipped out to you as soon as possible. 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382016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Lost or Stolen Device </a:t>
            </a:r>
            <a:r>
              <a:rPr lang="en-NZ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a Spark EPM Service)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57173" y="3547363"/>
            <a:ext cx="600891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Lost or Stolen Device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IMEI of lost stolen device if known&gt;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 of lost/stolen device&gt;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 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Lost/stolen user mobile phone number:	</a:t>
            </a:r>
          </a:p>
          <a:p>
            <a:endParaRPr lang="en-NZ" sz="1100" dirty="0">
              <a:solidFill>
                <a:srgbClr val="FF0000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Request type: Lost/Stolen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SIM required? (Yes/No): 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to send replacement device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  <a:p>
            <a:endParaRPr lang="en-NZ" sz="11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  <a:p>
            <a:endParaRPr lang="en-NZ" sz="1200" dirty="0">
              <a:highlight>
                <a:srgbClr val="00FF00"/>
              </a:highlight>
              <a:latin typeface="AvenirNext LT Pro Regula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2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2" y="2632531"/>
            <a:ext cx="5953127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400" dirty="0">
                <a:latin typeface="AvenirNext LT Pro Regular" panose="020B0504020202020204" pitchFamily="34" charset="0"/>
              </a:rPr>
              <a:t>Use this email template to request a new Mobility as a Service Plan on your account. 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81822" y="2089148"/>
            <a:ext cx="382016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New Connection </a:t>
            </a:r>
            <a:r>
              <a:rPr lang="en-NZ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a Spark EPM Service)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57172" y="3160159"/>
            <a:ext cx="687637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latin typeface="AvenirNext LT Pro Regular" panose="020B0504020202020204" pitchFamily="34" charset="0"/>
              </a:rPr>
              <a:t>Email subject: </a:t>
            </a:r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New Connection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100" b="1" dirty="0">
                <a:latin typeface="AvenirNext LT Pro Regular" panose="020B0504020202020204" pitchFamily="34" charset="0"/>
              </a:rPr>
              <a:t>Request Summary: MaaS 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mobile number&gt; </a:t>
            </a:r>
            <a:r>
              <a:rPr lang="en-NZ" sz="1100" b="1" dirty="0">
                <a:latin typeface="AvenirNext LT Pro Regular" panose="020B0504020202020204" pitchFamily="34" charset="0"/>
              </a:rPr>
              <a:t>| </a:t>
            </a:r>
            <a:r>
              <a:rPr lang="en-NZ" sz="11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100" b="1" dirty="0">
                <a:latin typeface="AvenirNext LT Pro Regular" panose="020B0504020202020204" pitchFamily="34" charset="0"/>
              </a:rPr>
              <a:t>| MaaS | New Connection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User phone number (leave blank if new number required. If using an existing number must complete information below):	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Line description: (please detail how you would like this to appear on you bill)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1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Select MaaS Plan (Essential, Standard, Advanced or BYOD):</a:t>
            </a:r>
            <a:r>
              <a:rPr lang="en-NZ" sz="1100" dirty="0">
                <a:latin typeface="AvenirNext LT Pro Regular" panose="020B0504020202020204" pitchFamily="34" charset="0"/>
              </a:rPr>
              <a:t>	</a:t>
            </a:r>
          </a:p>
          <a:p>
            <a:r>
              <a:rPr lang="en-NZ" sz="11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u="sng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Please complete details below if you are porting in an existing number</a:t>
            </a:r>
          </a:p>
          <a:p>
            <a:r>
              <a:rPr lang="en-NZ" sz="1100" i="1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All fields are mandatory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New number: 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Current provider: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If you’re currently on Pay Monthly enter account number: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If you’re currently on Prepaid enter sim card number:</a:t>
            </a:r>
          </a:p>
          <a:p>
            <a:endParaRPr lang="en-NZ" sz="1100" dirty="0">
              <a:solidFill>
                <a:schemeClr val="accent1"/>
              </a:solidFill>
              <a:latin typeface="AvenirNext LT Pro Regular" panose="020B0504020202020204" pitchFamily="34" charset="0"/>
            </a:endParaRPr>
          </a:p>
          <a:p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Delivery address to send new device and/or SIM card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details: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Company name: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100" dirty="0">
                <a:solidFill>
                  <a:schemeClr val="accent1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  <a:p>
            <a:r>
              <a:rPr lang="en-NZ" sz="1100" dirty="0">
                <a:latin typeface="AvenirNext LT Pro Regular" panose="020B0504020202020204" pitchFamily="34" charset="0"/>
              </a:rPr>
              <a:t>Additional comments:</a:t>
            </a:r>
          </a:p>
          <a:p>
            <a:endParaRPr lang="en-NZ" sz="1100" dirty="0">
              <a:latin typeface="AvenirNext LT Pro Regula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2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2EB-18FB-4CCC-A9B4-2B79D21A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3" y="2679289"/>
            <a:ext cx="5953127" cy="610235"/>
          </a:xfrm>
        </p:spPr>
        <p:txBody>
          <a:bodyPr anchor="t">
            <a:noAutofit/>
          </a:bodyPr>
          <a:lstStyle/>
          <a:p>
            <a:pPr algn="l"/>
            <a:r>
              <a:rPr lang="en-NZ" sz="1600" dirty="0">
                <a:latin typeface="AvenirNext LT Pro Regular" panose="020B0504020202020204" pitchFamily="34" charset="0"/>
              </a:rPr>
              <a:t>Use this email template to request a plan tier change.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3062A628-5FF7-4554-AF0C-2CF99DDC0E76}"/>
              </a:ext>
            </a:extLst>
          </p:cNvPr>
          <p:cNvSpPr/>
          <p:nvPr/>
        </p:nvSpPr>
        <p:spPr>
          <a:xfrm>
            <a:off x="4712588" y="171978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645" y="0"/>
                </a:lnTo>
              </a:path>
            </a:pathLst>
          </a:custGeom>
          <a:ln w="162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30C251B-A241-4409-8F0D-F994131AFC2B}"/>
              </a:ext>
            </a:extLst>
          </p:cNvPr>
          <p:cNvSpPr/>
          <p:nvPr/>
        </p:nvSpPr>
        <p:spPr>
          <a:xfrm>
            <a:off x="1881822" y="1580005"/>
            <a:ext cx="958215" cy="421005"/>
          </a:xfrm>
          <a:custGeom>
            <a:avLst/>
            <a:gdLst/>
            <a:ahLst/>
            <a:cxnLst/>
            <a:rect l="l" t="t" r="r" b="b"/>
            <a:pathLst>
              <a:path w="958215" h="421005">
                <a:moveTo>
                  <a:pt x="0" y="420560"/>
                </a:moveTo>
                <a:lnTo>
                  <a:pt x="958202" y="420560"/>
                </a:lnTo>
                <a:lnTo>
                  <a:pt x="958202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0D4B2926-D8E3-40CF-A8E0-CC4A79D579C2}"/>
              </a:ext>
            </a:extLst>
          </p:cNvPr>
          <p:cNvSpPr/>
          <p:nvPr/>
        </p:nvSpPr>
        <p:spPr>
          <a:xfrm>
            <a:off x="2879584" y="1580005"/>
            <a:ext cx="1594485" cy="421005"/>
          </a:xfrm>
          <a:custGeom>
            <a:avLst/>
            <a:gdLst/>
            <a:ahLst/>
            <a:cxnLst/>
            <a:rect l="l" t="t" r="r" b="b"/>
            <a:pathLst>
              <a:path w="1594485" h="421005">
                <a:moveTo>
                  <a:pt x="0" y="420560"/>
                </a:moveTo>
                <a:lnTo>
                  <a:pt x="1594015" y="420560"/>
                </a:lnTo>
                <a:lnTo>
                  <a:pt x="1594015" y="0"/>
                </a:lnTo>
                <a:lnTo>
                  <a:pt x="0" y="0"/>
                </a:lnTo>
                <a:lnTo>
                  <a:pt x="0" y="420560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6BE968C1-A39F-412D-A51C-6A70661AB2FE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98E864B4-3DE1-438F-9934-45407F939A5D}"/>
              </a:ext>
            </a:extLst>
          </p:cNvPr>
          <p:cNvSpPr/>
          <p:nvPr/>
        </p:nvSpPr>
        <p:spPr>
          <a:xfrm>
            <a:off x="1881822" y="925210"/>
            <a:ext cx="3094355" cy="610235"/>
          </a:xfrm>
          <a:custGeom>
            <a:avLst/>
            <a:gdLst/>
            <a:ahLst/>
            <a:cxnLst/>
            <a:rect l="l" t="t" r="r" b="b"/>
            <a:pathLst>
              <a:path w="3094354" h="610235">
                <a:moveTo>
                  <a:pt x="0" y="610082"/>
                </a:moveTo>
                <a:lnTo>
                  <a:pt x="3093783" y="610082"/>
                </a:lnTo>
                <a:lnTo>
                  <a:pt x="3093783" y="0"/>
                </a:lnTo>
                <a:lnTo>
                  <a:pt x="0" y="0"/>
                </a:lnTo>
                <a:lnTo>
                  <a:pt x="0" y="610082"/>
                </a:lnTo>
                <a:close/>
              </a:path>
            </a:pathLst>
          </a:custGeom>
          <a:ln w="25399">
            <a:solidFill>
              <a:srgbClr val="5F2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9">
            <a:extLst>
              <a:ext uri="{FF2B5EF4-FFF2-40B4-BE49-F238E27FC236}">
                <a16:creationId xmlns:a16="http://schemas.microsoft.com/office/drawing/2014/main" id="{3335F8C9-AD6B-4CD5-BA84-7E60F45B770C}"/>
              </a:ext>
            </a:extLst>
          </p:cNvPr>
          <p:cNvSpPr/>
          <p:nvPr/>
        </p:nvSpPr>
        <p:spPr>
          <a:xfrm>
            <a:off x="2019937" y="1004519"/>
            <a:ext cx="2874010" cy="466090"/>
          </a:xfrm>
          <a:custGeom>
            <a:avLst/>
            <a:gdLst/>
            <a:ahLst/>
            <a:cxnLst/>
            <a:rect l="l" t="t" r="r" b="b"/>
            <a:pathLst>
              <a:path w="2874010" h="466089">
                <a:moveTo>
                  <a:pt x="151638" y="11861"/>
                </a:moveTo>
                <a:lnTo>
                  <a:pt x="0" y="11861"/>
                </a:lnTo>
                <a:lnTo>
                  <a:pt x="0" y="453656"/>
                </a:lnTo>
                <a:lnTo>
                  <a:pt x="100469" y="453656"/>
                </a:lnTo>
                <a:lnTo>
                  <a:pt x="97967" y="141033"/>
                </a:lnTo>
                <a:lnTo>
                  <a:pt x="197447" y="141033"/>
                </a:lnTo>
                <a:lnTo>
                  <a:pt x="151638" y="11861"/>
                </a:lnTo>
                <a:close/>
              </a:path>
              <a:path w="2874010" h="466089">
                <a:moveTo>
                  <a:pt x="197447" y="141033"/>
                </a:moveTo>
                <a:lnTo>
                  <a:pt x="99847" y="141033"/>
                </a:lnTo>
                <a:lnTo>
                  <a:pt x="211543" y="453656"/>
                </a:lnTo>
                <a:lnTo>
                  <a:pt x="286423" y="453656"/>
                </a:lnTo>
                <a:lnTo>
                  <a:pt x="344635" y="295160"/>
                </a:lnTo>
                <a:lnTo>
                  <a:pt x="252107" y="295160"/>
                </a:lnTo>
                <a:lnTo>
                  <a:pt x="197447" y="141033"/>
                </a:lnTo>
                <a:close/>
              </a:path>
              <a:path w="2874010" h="466089">
                <a:moveTo>
                  <a:pt x="504825" y="141033"/>
                </a:moveTo>
                <a:lnTo>
                  <a:pt x="403110" y="141033"/>
                </a:lnTo>
                <a:lnTo>
                  <a:pt x="400621" y="453656"/>
                </a:lnTo>
                <a:lnTo>
                  <a:pt x="504825" y="453656"/>
                </a:lnTo>
                <a:lnTo>
                  <a:pt x="504825" y="141033"/>
                </a:lnTo>
                <a:close/>
              </a:path>
              <a:path w="2874010" h="466089">
                <a:moveTo>
                  <a:pt x="504825" y="11861"/>
                </a:moveTo>
                <a:lnTo>
                  <a:pt x="350697" y="11861"/>
                </a:lnTo>
                <a:lnTo>
                  <a:pt x="254596" y="295160"/>
                </a:lnTo>
                <a:lnTo>
                  <a:pt x="344635" y="295160"/>
                </a:lnTo>
                <a:lnTo>
                  <a:pt x="401243" y="141033"/>
                </a:lnTo>
                <a:lnTo>
                  <a:pt x="504825" y="141033"/>
                </a:lnTo>
                <a:lnTo>
                  <a:pt x="504825" y="11861"/>
                </a:lnTo>
                <a:close/>
              </a:path>
              <a:path w="2874010" h="466089">
                <a:moveTo>
                  <a:pt x="781253" y="0"/>
                </a:moveTo>
                <a:lnTo>
                  <a:pt x="731408" y="4057"/>
                </a:lnTo>
                <a:lnTo>
                  <a:pt x="685469" y="16230"/>
                </a:lnTo>
                <a:lnTo>
                  <a:pt x="644434" y="35885"/>
                </a:lnTo>
                <a:lnTo>
                  <a:pt x="609333" y="62407"/>
                </a:lnTo>
                <a:lnTo>
                  <a:pt x="580709" y="95559"/>
                </a:lnTo>
                <a:lnTo>
                  <a:pt x="559104" y="135102"/>
                </a:lnTo>
                <a:lnTo>
                  <a:pt x="545531" y="180422"/>
                </a:lnTo>
                <a:lnTo>
                  <a:pt x="541007" y="230886"/>
                </a:lnTo>
                <a:lnTo>
                  <a:pt x="542138" y="256532"/>
                </a:lnTo>
                <a:lnTo>
                  <a:pt x="551187" y="304423"/>
                </a:lnTo>
                <a:lnTo>
                  <a:pt x="569030" y="347576"/>
                </a:lnTo>
                <a:lnTo>
                  <a:pt x="594143" y="384705"/>
                </a:lnTo>
                <a:lnTo>
                  <a:pt x="626142" y="415497"/>
                </a:lnTo>
                <a:lnTo>
                  <a:pt x="664209" y="439366"/>
                </a:lnTo>
                <a:lnTo>
                  <a:pt x="707951" y="456035"/>
                </a:lnTo>
                <a:lnTo>
                  <a:pt x="755842" y="464464"/>
                </a:lnTo>
                <a:lnTo>
                  <a:pt x="781253" y="465518"/>
                </a:lnTo>
                <a:lnTo>
                  <a:pt x="806675" y="464464"/>
                </a:lnTo>
                <a:lnTo>
                  <a:pt x="854724" y="456035"/>
                </a:lnTo>
                <a:lnTo>
                  <a:pt x="898740" y="439366"/>
                </a:lnTo>
                <a:lnTo>
                  <a:pt x="936954" y="415497"/>
                </a:lnTo>
                <a:lnTo>
                  <a:pt x="968973" y="384705"/>
                </a:lnTo>
                <a:lnTo>
                  <a:pt x="981463" y="368173"/>
                </a:lnTo>
                <a:lnTo>
                  <a:pt x="781253" y="368173"/>
                </a:lnTo>
                <a:lnTo>
                  <a:pt x="767523" y="367528"/>
                </a:lnTo>
                <a:lnTo>
                  <a:pt x="730084" y="357873"/>
                </a:lnTo>
                <a:lnTo>
                  <a:pt x="690460" y="329476"/>
                </a:lnTo>
                <a:lnTo>
                  <a:pt x="664565" y="286105"/>
                </a:lnTo>
                <a:lnTo>
                  <a:pt x="655789" y="245568"/>
                </a:lnTo>
                <a:lnTo>
                  <a:pt x="655205" y="230886"/>
                </a:lnTo>
                <a:lnTo>
                  <a:pt x="655770" y="216772"/>
                </a:lnTo>
                <a:lnTo>
                  <a:pt x="664248" y="177215"/>
                </a:lnTo>
                <a:lnTo>
                  <a:pt x="690143" y="134480"/>
                </a:lnTo>
                <a:lnTo>
                  <a:pt x="730084" y="106400"/>
                </a:lnTo>
                <a:lnTo>
                  <a:pt x="767523" y="96744"/>
                </a:lnTo>
                <a:lnTo>
                  <a:pt x="781253" y="96100"/>
                </a:lnTo>
                <a:lnTo>
                  <a:pt x="982741" y="96100"/>
                </a:lnTo>
                <a:lnTo>
                  <a:pt x="982408" y="95559"/>
                </a:lnTo>
                <a:lnTo>
                  <a:pt x="953782" y="62407"/>
                </a:lnTo>
                <a:lnTo>
                  <a:pt x="918606" y="35885"/>
                </a:lnTo>
                <a:lnTo>
                  <a:pt x="877354" y="16230"/>
                </a:lnTo>
                <a:lnTo>
                  <a:pt x="831165" y="4057"/>
                </a:lnTo>
                <a:lnTo>
                  <a:pt x="806675" y="1014"/>
                </a:lnTo>
                <a:lnTo>
                  <a:pt x="781253" y="0"/>
                </a:lnTo>
                <a:close/>
              </a:path>
              <a:path w="2874010" h="466089">
                <a:moveTo>
                  <a:pt x="982741" y="96100"/>
                </a:moveTo>
                <a:lnTo>
                  <a:pt x="781253" y="96100"/>
                </a:lnTo>
                <a:lnTo>
                  <a:pt x="795000" y="96744"/>
                </a:lnTo>
                <a:lnTo>
                  <a:pt x="808161" y="98674"/>
                </a:lnTo>
                <a:lnTo>
                  <a:pt x="844001" y="112013"/>
                </a:lnTo>
                <a:lnTo>
                  <a:pt x="880487" y="143818"/>
                </a:lnTo>
                <a:lnTo>
                  <a:pt x="902656" y="189936"/>
                </a:lnTo>
                <a:lnTo>
                  <a:pt x="907922" y="230886"/>
                </a:lnTo>
                <a:lnTo>
                  <a:pt x="907337" y="245568"/>
                </a:lnTo>
                <a:lnTo>
                  <a:pt x="898563" y="286105"/>
                </a:lnTo>
                <a:lnTo>
                  <a:pt x="880310" y="319984"/>
                </a:lnTo>
                <a:lnTo>
                  <a:pt x="843569" y="352236"/>
                </a:lnTo>
                <a:lnTo>
                  <a:pt x="794981" y="367528"/>
                </a:lnTo>
                <a:lnTo>
                  <a:pt x="781253" y="368173"/>
                </a:lnTo>
                <a:lnTo>
                  <a:pt x="981463" y="368173"/>
                </a:lnTo>
                <a:lnTo>
                  <a:pt x="1004023" y="326669"/>
                </a:lnTo>
                <a:lnTo>
                  <a:pt x="1017592" y="281044"/>
                </a:lnTo>
                <a:lnTo>
                  <a:pt x="1022121" y="230886"/>
                </a:lnTo>
                <a:lnTo>
                  <a:pt x="1020988" y="205011"/>
                </a:lnTo>
                <a:lnTo>
                  <a:pt x="1017592" y="180422"/>
                </a:lnTo>
                <a:lnTo>
                  <a:pt x="1011936" y="157119"/>
                </a:lnTo>
                <a:lnTo>
                  <a:pt x="1004023" y="135102"/>
                </a:lnTo>
                <a:lnTo>
                  <a:pt x="994091" y="114533"/>
                </a:lnTo>
                <a:lnTo>
                  <a:pt x="982741" y="96100"/>
                </a:lnTo>
                <a:close/>
              </a:path>
              <a:path w="2874010" h="466089">
                <a:moveTo>
                  <a:pt x="1240523" y="11861"/>
                </a:moveTo>
                <a:lnTo>
                  <a:pt x="1064552" y="11861"/>
                </a:lnTo>
                <a:lnTo>
                  <a:pt x="1064552" y="453656"/>
                </a:lnTo>
                <a:lnTo>
                  <a:pt x="1240523" y="453656"/>
                </a:lnTo>
                <a:lnTo>
                  <a:pt x="1256332" y="453247"/>
                </a:lnTo>
                <a:lnTo>
                  <a:pt x="1302600" y="447103"/>
                </a:lnTo>
                <a:lnTo>
                  <a:pt x="1344315" y="432537"/>
                </a:lnTo>
                <a:lnTo>
                  <a:pt x="1377953" y="408184"/>
                </a:lnTo>
                <a:lnTo>
                  <a:pt x="1400927" y="372906"/>
                </a:lnTo>
                <a:lnTo>
                  <a:pt x="1402588" y="367538"/>
                </a:lnTo>
                <a:lnTo>
                  <a:pt x="1167511" y="367538"/>
                </a:lnTo>
                <a:lnTo>
                  <a:pt x="1167511" y="266458"/>
                </a:lnTo>
                <a:lnTo>
                  <a:pt x="1391331" y="266458"/>
                </a:lnTo>
                <a:lnTo>
                  <a:pt x="1388251" y="262046"/>
                </a:lnTo>
                <a:lnTo>
                  <a:pt x="1353769" y="233692"/>
                </a:lnTo>
                <a:lnTo>
                  <a:pt x="1318514" y="222148"/>
                </a:lnTo>
                <a:lnTo>
                  <a:pt x="1318514" y="220903"/>
                </a:lnTo>
                <a:lnTo>
                  <a:pt x="1333956" y="214760"/>
                </a:lnTo>
                <a:lnTo>
                  <a:pt x="1347841" y="206940"/>
                </a:lnTo>
                <a:lnTo>
                  <a:pt x="1360169" y="197443"/>
                </a:lnTo>
                <a:lnTo>
                  <a:pt x="1369433" y="187833"/>
                </a:lnTo>
                <a:lnTo>
                  <a:pt x="1167511" y="187833"/>
                </a:lnTo>
                <a:lnTo>
                  <a:pt x="1167511" y="96723"/>
                </a:lnTo>
                <a:lnTo>
                  <a:pt x="1387825" y="96723"/>
                </a:lnTo>
                <a:lnTo>
                  <a:pt x="1387468" y="94699"/>
                </a:lnTo>
                <a:lnTo>
                  <a:pt x="1369802" y="59536"/>
                </a:lnTo>
                <a:lnTo>
                  <a:pt x="1330367" y="29330"/>
                </a:lnTo>
                <a:lnTo>
                  <a:pt x="1292936" y="17170"/>
                </a:lnTo>
                <a:lnTo>
                  <a:pt x="1253386" y="12194"/>
                </a:lnTo>
                <a:lnTo>
                  <a:pt x="1240523" y="11861"/>
                </a:lnTo>
                <a:close/>
              </a:path>
              <a:path w="2874010" h="466089">
                <a:moveTo>
                  <a:pt x="1391331" y="266458"/>
                </a:moveTo>
                <a:lnTo>
                  <a:pt x="1226794" y="266458"/>
                </a:lnTo>
                <a:lnTo>
                  <a:pt x="1243093" y="267120"/>
                </a:lnTo>
                <a:lnTo>
                  <a:pt x="1257679" y="269108"/>
                </a:lnTo>
                <a:lnTo>
                  <a:pt x="1297144" y="291884"/>
                </a:lnTo>
                <a:lnTo>
                  <a:pt x="1302296" y="315125"/>
                </a:lnTo>
                <a:lnTo>
                  <a:pt x="1301865" y="322868"/>
                </a:lnTo>
                <a:lnTo>
                  <a:pt x="1277645" y="357555"/>
                </a:lnTo>
                <a:lnTo>
                  <a:pt x="1240126" y="366999"/>
                </a:lnTo>
                <a:lnTo>
                  <a:pt x="1227416" y="367538"/>
                </a:lnTo>
                <a:lnTo>
                  <a:pt x="1402588" y="367538"/>
                </a:lnTo>
                <a:lnTo>
                  <a:pt x="1405412" y="358416"/>
                </a:lnTo>
                <a:lnTo>
                  <a:pt x="1408103" y="342483"/>
                </a:lnTo>
                <a:lnTo>
                  <a:pt x="1409001" y="325107"/>
                </a:lnTo>
                <a:lnTo>
                  <a:pt x="1408551" y="314463"/>
                </a:lnTo>
                <a:lnTo>
                  <a:pt x="1397923" y="277338"/>
                </a:lnTo>
                <a:lnTo>
                  <a:pt x="1393397" y="269419"/>
                </a:lnTo>
                <a:lnTo>
                  <a:pt x="1391331" y="266458"/>
                </a:lnTo>
                <a:close/>
              </a:path>
              <a:path w="2874010" h="466089">
                <a:moveTo>
                  <a:pt x="1387825" y="96723"/>
                </a:moveTo>
                <a:lnTo>
                  <a:pt x="1219923" y="96723"/>
                </a:lnTo>
                <a:lnTo>
                  <a:pt x="1235738" y="97366"/>
                </a:lnTo>
                <a:lnTo>
                  <a:pt x="1249484" y="99296"/>
                </a:lnTo>
                <a:lnTo>
                  <a:pt x="1283652" y="120356"/>
                </a:lnTo>
                <a:lnTo>
                  <a:pt x="1287945" y="139776"/>
                </a:lnTo>
                <a:lnTo>
                  <a:pt x="1286909" y="150918"/>
                </a:lnTo>
                <a:lnTo>
                  <a:pt x="1262298" y="180985"/>
                </a:lnTo>
                <a:lnTo>
                  <a:pt x="1224915" y="187833"/>
                </a:lnTo>
                <a:lnTo>
                  <a:pt x="1369433" y="187833"/>
                </a:lnTo>
                <a:lnTo>
                  <a:pt x="1389656" y="143036"/>
                </a:lnTo>
                <a:lnTo>
                  <a:pt x="1390904" y="125425"/>
                </a:lnTo>
                <a:lnTo>
                  <a:pt x="1390044" y="109323"/>
                </a:lnTo>
                <a:lnTo>
                  <a:pt x="1387825" y="96723"/>
                </a:lnTo>
                <a:close/>
              </a:path>
              <a:path w="2874010" h="466089">
                <a:moveTo>
                  <a:pt x="1551889" y="11861"/>
                </a:moveTo>
                <a:lnTo>
                  <a:pt x="1445183" y="11861"/>
                </a:lnTo>
                <a:lnTo>
                  <a:pt x="1445183" y="453656"/>
                </a:lnTo>
                <a:lnTo>
                  <a:pt x="1551889" y="453656"/>
                </a:lnTo>
                <a:lnTo>
                  <a:pt x="1551889" y="11861"/>
                </a:lnTo>
                <a:close/>
              </a:path>
              <a:path w="2874010" h="466089">
                <a:moveTo>
                  <a:pt x="1703527" y="11861"/>
                </a:moveTo>
                <a:lnTo>
                  <a:pt x="1596821" y="11861"/>
                </a:lnTo>
                <a:lnTo>
                  <a:pt x="1596821" y="453656"/>
                </a:lnTo>
                <a:lnTo>
                  <a:pt x="1874494" y="453656"/>
                </a:lnTo>
                <a:lnTo>
                  <a:pt x="1874494" y="360680"/>
                </a:lnTo>
                <a:lnTo>
                  <a:pt x="1703527" y="360680"/>
                </a:lnTo>
                <a:lnTo>
                  <a:pt x="1703527" y="11861"/>
                </a:lnTo>
                <a:close/>
              </a:path>
              <a:path w="2874010" h="466089">
                <a:moveTo>
                  <a:pt x="2022386" y="11861"/>
                </a:moveTo>
                <a:lnTo>
                  <a:pt x="1915680" y="11861"/>
                </a:lnTo>
                <a:lnTo>
                  <a:pt x="1915680" y="453656"/>
                </a:lnTo>
                <a:lnTo>
                  <a:pt x="2022386" y="453656"/>
                </a:lnTo>
                <a:lnTo>
                  <a:pt x="2022386" y="11861"/>
                </a:lnTo>
                <a:close/>
              </a:path>
              <a:path w="2874010" h="466089">
                <a:moveTo>
                  <a:pt x="2293823" y="102971"/>
                </a:moveTo>
                <a:lnTo>
                  <a:pt x="2187117" y="102971"/>
                </a:lnTo>
                <a:lnTo>
                  <a:pt x="2187117" y="453656"/>
                </a:lnTo>
                <a:lnTo>
                  <a:pt x="2293823" y="453656"/>
                </a:lnTo>
                <a:lnTo>
                  <a:pt x="2293823" y="102971"/>
                </a:lnTo>
                <a:close/>
              </a:path>
              <a:path w="2874010" h="466089">
                <a:moveTo>
                  <a:pt x="2418613" y="11861"/>
                </a:moveTo>
                <a:lnTo>
                  <a:pt x="2062314" y="11861"/>
                </a:lnTo>
                <a:lnTo>
                  <a:pt x="2062314" y="102971"/>
                </a:lnTo>
                <a:lnTo>
                  <a:pt x="2418613" y="102971"/>
                </a:lnTo>
                <a:lnTo>
                  <a:pt x="2418613" y="11861"/>
                </a:lnTo>
                <a:close/>
              </a:path>
              <a:path w="2874010" h="466089">
                <a:moveTo>
                  <a:pt x="2560269" y="11861"/>
                </a:moveTo>
                <a:lnTo>
                  <a:pt x="2431097" y="11861"/>
                </a:lnTo>
                <a:lnTo>
                  <a:pt x="2597086" y="266458"/>
                </a:lnTo>
                <a:lnTo>
                  <a:pt x="2597086" y="453656"/>
                </a:lnTo>
                <a:lnTo>
                  <a:pt x="2703791" y="453656"/>
                </a:lnTo>
                <a:lnTo>
                  <a:pt x="2703791" y="266458"/>
                </a:lnTo>
                <a:lnTo>
                  <a:pt x="2764528" y="175348"/>
                </a:lnTo>
                <a:lnTo>
                  <a:pt x="2654490" y="175348"/>
                </a:lnTo>
                <a:lnTo>
                  <a:pt x="2560269" y="11861"/>
                </a:lnTo>
                <a:close/>
              </a:path>
              <a:path w="2874010" h="466089">
                <a:moveTo>
                  <a:pt x="2873514" y="11861"/>
                </a:moveTo>
                <a:lnTo>
                  <a:pt x="2748711" y="11861"/>
                </a:lnTo>
                <a:lnTo>
                  <a:pt x="2654490" y="175348"/>
                </a:lnTo>
                <a:lnTo>
                  <a:pt x="2764528" y="175348"/>
                </a:lnTo>
                <a:lnTo>
                  <a:pt x="2873514" y="11861"/>
                </a:lnTo>
                <a:close/>
              </a:path>
            </a:pathLst>
          </a:custGeom>
          <a:solidFill>
            <a:srgbClr val="5F2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0">
            <a:extLst>
              <a:ext uri="{FF2B5EF4-FFF2-40B4-BE49-F238E27FC236}">
                <a16:creationId xmlns:a16="http://schemas.microsoft.com/office/drawing/2014/main" id="{90620225-0908-44B3-B5D1-855340C325FF}"/>
              </a:ext>
            </a:extLst>
          </p:cNvPr>
          <p:cNvSpPr/>
          <p:nvPr/>
        </p:nvSpPr>
        <p:spPr>
          <a:xfrm>
            <a:off x="1945814" y="1657575"/>
            <a:ext cx="807720" cy="265430"/>
          </a:xfrm>
          <a:custGeom>
            <a:avLst/>
            <a:gdLst/>
            <a:ahLst/>
            <a:cxnLst/>
            <a:rect l="l" t="t" r="r" b="b"/>
            <a:pathLst>
              <a:path w="807719" h="265430">
                <a:moveTo>
                  <a:pt x="304863" y="188277"/>
                </a:moveTo>
                <a:lnTo>
                  <a:pt x="264934" y="228930"/>
                </a:lnTo>
                <a:lnTo>
                  <a:pt x="273843" y="237164"/>
                </a:lnTo>
                <a:lnTo>
                  <a:pt x="283824" y="244395"/>
                </a:lnTo>
                <a:lnTo>
                  <a:pt x="319773" y="259975"/>
                </a:lnTo>
                <a:lnTo>
                  <a:pt x="359422" y="265290"/>
                </a:lnTo>
                <a:lnTo>
                  <a:pt x="368624" y="264978"/>
                </a:lnTo>
                <a:lnTo>
                  <a:pt x="411927" y="253973"/>
                </a:lnTo>
                <a:lnTo>
                  <a:pt x="443673" y="226346"/>
                </a:lnTo>
                <a:lnTo>
                  <a:pt x="449610" y="215023"/>
                </a:lnTo>
                <a:lnTo>
                  <a:pt x="359422" y="215023"/>
                </a:lnTo>
                <a:lnTo>
                  <a:pt x="351904" y="214541"/>
                </a:lnTo>
                <a:lnTo>
                  <a:pt x="315607" y="198753"/>
                </a:lnTo>
                <a:lnTo>
                  <a:pt x="309868" y="193749"/>
                </a:lnTo>
                <a:lnTo>
                  <a:pt x="304863" y="188277"/>
                </a:lnTo>
                <a:close/>
              </a:path>
              <a:path w="807719" h="265430">
                <a:moveTo>
                  <a:pt x="165087" y="6426"/>
                </a:moveTo>
                <a:lnTo>
                  <a:pt x="105905" y="6426"/>
                </a:lnTo>
                <a:lnTo>
                  <a:pt x="0" y="258876"/>
                </a:lnTo>
                <a:lnTo>
                  <a:pt x="66319" y="258876"/>
                </a:lnTo>
                <a:lnTo>
                  <a:pt x="84861" y="209308"/>
                </a:lnTo>
                <a:lnTo>
                  <a:pt x="249340" y="209308"/>
                </a:lnTo>
                <a:lnTo>
                  <a:pt x="229056" y="160464"/>
                </a:lnTo>
                <a:lnTo>
                  <a:pt x="102336" y="160464"/>
                </a:lnTo>
                <a:lnTo>
                  <a:pt x="134429" y="73812"/>
                </a:lnTo>
                <a:lnTo>
                  <a:pt x="193071" y="73812"/>
                </a:lnTo>
                <a:lnTo>
                  <a:pt x="165087" y="6426"/>
                </a:lnTo>
                <a:close/>
              </a:path>
              <a:path w="807719" h="265430">
                <a:moveTo>
                  <a:pt x="249340" y="209308"/>
                </a:moveTo>
                <a:lnTo>
                  <a:pt x="182562" y="209308"/>
                </a:lnTo>
                <a:lnTo>
                  <a:pt x="202171" y="258876"/>
                </a:lnTo>
                <a:lnTo>
                  <a:pt x="269925" y="258876"/>
                </a:lnTo>
                <a:lnTo>
                  <a:pt x="249340" y="209308"/>
                </a:lnTo>
                <a:close/>
              </a:path>
              <a:path w="807719" h="265430">
                <a:moveTo>
                  <a:pt x="375107" y="0"/>
                </a:moveTo>
                <a:lnTo>
                  <a:pt x="331295" y="7010"/>
                </a:lnTo>
                <a:lnTo>
                  <a:pt x="295860" y="29510"/>
                </a:lnTo>
                <a:lnTo>
                  <a:pt x="277941" y="69022"/>
                </a:lnTo>
                <a:lnTo>
                  <a:pt x="277406" y="79159"/>
                </a:lnTo>
                <a:lnTo>
                  <a:pt x="277751" y="87398"/>
                </a:lnTo>
                <a:lnTo>
                  <a:pt x="291490" y="122961"/>
                </a:lnTo>
                <a:lnTo>
                  <a:pt x="324063" y="144864"/>
                </a:lnTo>
                <a:lnTo>
                  <a:pt x="350266" y="154165"/>
                </a:lnTo>
                <a:lnTo>
                  <a:pt x="357695" y="156603"/>
                </a:lnTo>
                <a:lnTo>
                  <a:pt x="393179" y="178765"/>
                </a:lnTo>
                <a:lnTo>
                  <a:pt x="394360" y="182803"/>
                </a:lnTo>
                <a:lnTo>
                  <a:pt x="394360" y="192557"/>
                </a:lnTo>
                <a:lnTo>
                  <a:pt x="363931" y="215023"/>
                </a:lnTo>
                <a:lnTo>
                  <a:pt x="449610" y="215023"/>
                </a:lnTo>
                <a:lnTo>
                  <a:pt x="451540" y="210461"/>
                </a:lnTo>
                <a:lnTo>
                  <a:pt x="454048" y="201425"/>
                </a:lnTo>
                <a:lnTo>
                  <a:pt x="455554" y="191650"/>
                </a:lnTo>
                <a:lnTo>
                  <a:pt x="455977" y="182803"/>
                </a:lnTo>
                <a:lnTo>
                  <a:pt x="455933" y="178765"/>
                </a:lnTo>
                <a:lnTo>
                  <a:pt x="440048" y="137952"/>
                </a:lnTo>
                <a:lnTo>
                  <a:pt x="404190" y="114642"/>
                </a:lnTo>
                <a:lnTo>
                  <a:pt x="371411" y="103289"/>
                </a:lnTo>
                <a:lnTo>
                  <a:pt x="366039" y="101447"/>
                </a:lnTo>
                <a:lnTo>
                  <a:pt x="338378" y="79870"/>
                </a:lnTo>
                <a:lnTo>
                  <a:pt x="338378" y="70599"/>
                </a:lnTo>
                <a:lnTo>
                  <a:pt x="369735" y="50279"/>
                </a:lnTo>
                <a:lnTo>
                  <a:pt x="439535" y="50279"/>
                </a:lnTo>
                <a:lnTo>
                  <a:pt x="457835" y="31026"/>
                </a:lnTo>
                <a:lnTo>
                  <a:pt x="418795" y="7848"/>
                </a:lnTo>
                <a:lnTo>
                  <a:pt x="385860" y="490"/>
                </a:lnTo>
                <a:lnTo>
                  <a:pt x="375107" y="0"/>
                </a:lnTo>
                <a:close/>
              </a:path>
              <a:path w="807719" h="265430">
                <a:moveTo>
                  <a:pt x="193071" y="73812"/>
                </a:moveTo>
                <a:lnTo>
                  <a:pt x="134429" y="73812"/>
                </a:lnTo>
                <a:lnTo>
                  <a:pt x="165811" y="160464"/>
                </a:lnTo>
                <a:lnTo>
                  <a:pt x="229056" y="160464"/>
                </a:lnTo>
                <a:lnTo>
                  <a:pt x="193071" y="73812"/>
                </a:lnTo>
                <a:close/>
              </a:path>
              <a:path w="807719" h="265430">
                <a:moveTo>
                  <a:pt x="439535" y="50279"/>
                </a:moveTo>
                <a:lnTo>
                  <a:pt x="381660" y="50279"/>
                </a:lnTo>
                <a:lnTo>
                  <a:pt x="389813" y="52235"/>
                </a:lnTo>
                <a:lnTo>
                  <a:pt x="398284" y="56159"/>
                </a:lnTo>
                <a:lnTo>
                  <a:pt x="404333" y="59359"/>
                </a:lnTo>
                <a:lnTo>
                  <a:pt x="409776" y="63072"/>
                </a:lnTo>
                <a:lnTo>
                  <a:pt x="414617" y="67298"/>
                </a:lnTo>
                <a:lnTo>
                  <a:pt x="418858" y="72034"/>
                </a:lnTo>
                <a:lnTo>
                  <a:pt x="439535" y="50279"/>
                </a:lnTo>
                <a:close/>
              </a:path>
              <a:path w="807719" h="265430">
                <a:moveTo>
                  <a:pt x="702449" y="6426"/>
                </a:moveTo>
                <a:lnTo>
                  <a:pt x="643255" y="6426"/>
                </a:lnTo>
                <a:lnTo>
                  <a:pt x="537349" y="258876"/>
                </a:lnTo>
                <a:lnTo>
                  <a:pt x="603669" y="258876"/>
                </a:lnTo>
                <a:lnTo>
                  <a:pt x="622211" y="209308"/>
                </a:lnTo>
                <a:lnTo>
                  <a:pt x="786693" y="209308"/>
                </a:lnTo>
                <a:lnTo>
                  <a:pt x="766411" y="160464"/>
                </a:lnTo>
                <a:lnTo>
                  <a:pt x="639686" y="160464"/>
                </a:lnTo>
                <a:lnTo>
                  <a:pt x="671779" y="73812"/>
                </a:lnTo>
                <a:lnTo>
                  <a:pt x="730430" y="73812"/>
                </a:lnTo>
                <a:lnTo>
                  <a:pt x="702449" y="6426"/>
                </a:lnTo>
                <a:close/>
              </a:path>
              <a:path w="807719" h="265430">
                <a:moveTo>
                  <a:pt x="786693" y="209308"/>
                </a:moveTo>
                <a:lnTo>
                  <a:pt x="719912" y="209308"/>
                </a:lnTo>
                <a:lnTo>
                  <a:pt x="739533" y="258876"/>
                </a:lnTo>
                <a:lnTo>
                  <a:pt x="807275" y="258876"/>
                </a:lnTo>
                <a:lnTo>
                  <a:pt x="786693" y="209308"/>
                </a:lnTo>
                <a:close/>
              </a:path>
              <a:path w="807719" h="265430">
                <a:moveTo>
                  <a:pt x="730430" y="73812"/>
                </a:moveTo>
                <a:lnTo>
                  <a:pt x="671779" y="73812"/>
                </a:lnTo>
                <a:lnTo>
                  <a:pt x="703160" y="160464"/>
                </a:lnTo>
                <a:lnTo>
                  <a:pt x="766411" y="160464"/>
                </a:lnTo>
                <a:lnTo>
                  <a:pt x="730430" y="7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1">
            <a:extLst>
              <a:ext uri="{FF2B5EF4-FFF2-40B4-BE49-F238E27FC236}">
                <a16:creationId xmlns:a16="http://schemas.microsoft.com/office/drawing/2014/main" id="{7CFFA782-7392-41DD-B64D-02999DA8F4F7}"/>
              </a:ext>
            </a:extLst>
          </p:cNvPr>
          <p:cNvSpPr/>
          <p:nvPr/>
        </p:nvSpPr>
        <p:spPr>
          <a:xfrm>
            <a:off x="2953912" y="1657218"/>
            <a:ext cx="1429385" cy="266065"/>
          </a:xfrm>
          <a:custGeom>
            <a:avLst/>
            <a:gdLst/>
            <a:ahLst/>
            <a:cxnLst/>
            <a:rect l="l" t="t" r="r" b="b"/>
            <a:pathLst>
              <a:path w="1429385" h="266064">
                <a:moveTo>
                  <a:pt x="39941" y="188633"/>
                </a:moveTo>
                <a:lnTo>
                  <a:pt x="0" y="229285"/>
                </a:lnTo>
                <a:lnTo>
                  <a:pt x="8915" y="237519"/>
                </a:lnTo>
                <a:lnTo>
                  <a:pt x="18900" y="244751"/>
                </a:lnTo>
                <a:lnTo>
                  <a:pt x="54851" y="260330"/>
                </a:lnTo>
                <a:lnTo>
                  <a:pt x="94500" y="265645"/>
                </a:lnTo>
                <a:lnTo>
                  <a:pt x="103702" y="265333"/>
                </a:lnTo>
                <a:lnTo>
                  <a:pt x="147000" y="254328"/>
                </a:lnTo>
                <a:lnTo>
                  <a:pt x="178751" y="226707"/>
                </a:lnTo>
                <a:lnTo>
                  <a:pt x="184688" y="215379"/>
                </a:lnTo>
                <a:lnTo>
                  <a:pt x="94500" y="215379"/>
                </a:lnTo>
                <a:lnTo>
                  <a:pt x="86982" y="214896"/>
                </a:lnTo>
                <a:lnTo>
                  <a:pt x="50685" y="199109"/>
                </a:lnTo>
                <a:lnTo>
                  <a:pt x="44946" y="194105"/>
                </a:lnTo>
                <a:lnTo>
                  <a:pt x="39941" y="188633"/>
                </a:lnTo>
                <a:close/>
              </a:path>
              <a:path w="1429385" h="266064">
                <a:moveTo>
                  <a:pt x="110185" y="355"/>
                </a:moveTo>
                <a:lnTo>
                  <a:pt x="66373" y="7371"/>
                </a:lnTo>
                <a:lnTo>
                  <a:pt x="30938" y="29865"/>
                </a:lnTo>
                <a:lnTo>
                  <a:pt x="13019" y="69377"/>
                </a:lnTo>
                <a:lnTo>
                  <a:pt x="12484" y="79514"/>
                </a:lnTo>
                <a:lnTo>
                  <a:pt x="12829" y="87753"/>
                </a:lnTo>
                <a:lnTo>
                  <a:pt x="26568" y="123317"/>
                </a:lnTo>
                <a:lnTo>
                  <a:pt x="59141" y="145219"/>
                </a:lnTo>
                <a:lnTo>
                  <a:pt x="85343" y="154520"/>
                </a:lnTo>
                <a:lnTo>
                  <a:pt x="92773" y="156959"/>
                </a:lnTo>
                <a:lnTo>
                  <a:pt x="128244" y="179120"/>
                </a:lnTo>
                <a:lnTo>
                  <a:pt x="129438" y="183172"/>
                </a:lnTo>
                <a:lnTo>
                  <a:pt x="129438" y="192913"/>
                </a:lnTo>
                <a:lnTo>
                  <a:pt x="99009" y="215379"/>
                </a:lnTo>
                <a:lnTo>
                  <a:pt x="184688" y="215379"/>
                </a:lnTo>
                <a:lnTo>
                  <a:pt x="186618" y="210817"/>
                </a:lnTo>
                <a:lnTo>
                  <a:pt x="189126" y="201780"/>
                </a:lnTo>
                <a:lnTo>
                  <a:pt x="190632" y="192006"/>
                </a:lnTo>
                <a:lnTo>
                  <a:pt x="191054" y="183172"/>
                </a:lnTo>
                <a:lnTo>
                  <a:pt x="191011" y="179120"/>
                </a:lnTo>
                <a:lnTo>
                  <a:pt x="175121" y="138309"/>
                </a:lnTo>
                <a:lnTo>
                  <a:pt x="139268" y="114998"/>
                </a:lnTo>
                <a:lnTo>
                  <a:pt x="106476" y="103644"/>
                </a:lnTo>
                <a:lnTo>
                  <a:pt x="101117" y="101803"/>
                </a:lnTo>
                <a:lnTo>
                  <a:pt x="73456" y="80238"/>
                </a:lnTo>
                <a:lnTo>
                  <a:pt x="73456" y="70967"/>
                </a:lnTo>
                <a:lnTo>
                  <a:pt x="104813" y="50634"/>
                </a:lnTo>
                <a:lnTo>
                  <a:pt x="174607" y="50634"/>
                </a:lnTo>
                <a:lnTo>
                  <a:pt x="192912" y="31381"/>
                </a:lnTo>
                <a:lnTo>
                  <a:pt x="153873" y="8204"/>
                </a:lnTo>
                <a:lnTo>
                  <a:pt x="120938" y="847"/>
                </a:lnTo>
                <a:lnTo>
                  <a:pt x="110185" y="355"/>
                </a:lnTo>
                <a:close/>
              </a:path>
              <a:path w="1429385" h="266064">
                <a:moveTo>
                  <a:pt x="174607" y="50634"/>
                </a:moveTo>
                <a:lnTo>
                  <a:pt x="116738" y="50634"/>
                </a:lnTo>
                <a:lnTo>
                  <a:pt x="124891" y="52603"/>
                </a:lnTo>
                <a:lnTo>
                  <a:pt x="133362" y="56515"/>
                </a:lnTo>
                <a:lnTo>
                  <a:pt x="139411" y="59715"/>
                </a:lnTo>
                <a:lnTo>
                  <a:pt x="144853" y="63428"/>
                </a:lnTo>
                <a:lnTo>
                  <a:pt x="149689" y="67653"/>
                </a:lnTo>
                <a:lnTo>
                  <a:pt x="153923" y="72390"/>
                </a:lnTo>
                <a:lnTo>
                  <a:pt x="174607" y="50634"/>
                </a:lnTo>
                <a:close/>
              </a:path>
              <a:path w="1429385" h="266064">
                <a:moveTo>
                  <a:pt x="395795" y="6781"/>
                </a:moveTo>
                <a:lnTo>
                  <a:pt x="226072" y="6781"/>
                </a:lnTo>
                <a:lnTo>
                  <a:pt x="226072" y="259232"/>
                </a:lnTo>
                <a:lnTo>
                  <a:pt x="402221" y="259232"/>
                </a:lnTo>
                <a:lnTo>
                  <a:pt x="402221" y="207175"/>
                </a:lnTo>
                <a:lnTo>
                  <a:pt x="284899" y="207175"/>
                </a:lnTo>
                <a:lnTo>
                  <a:pt x="284899" y="154762"/>
                </a:lnTo>
                <a:lnTo>
                  <a:pt x="389737" y="154762"/>
                </a:lnTo>
                <a:lnTo>
                  <a:pt x="389737" y="105905"/>
                </a:lnTo>
                <a:lnTo>
                  <a:pt x="284899" y="105905"/>
                </a:lnTo>
                <a:lnTo>
                  <a:pt x="284899" y="58127"/>
                </a:lnTo>
                <a:lnTo>
                  <a:pt x="395795" y="58127"/>
                </a:lnTo>
                <a:lnTo>
                  <a:pt x="395795" y="6781"/>
                </a:lnTo>
                <a:close/>
              </a:path>
              <a:path w="1429385" h="266064">
                <a:moveTo>
                  <a:pt x="533438" y="6781"/>
                </a:moveTo>
                <a:lnTo>
                  <a:pt x="437159" y="6781"/>
                </a:lnTo>
                <a:lnTo>
                  <a:pt x="437159" y="259232"/>
                </a:lnTo>
                <a:lnTo>
                  <a:pt x="497065" y="259232"/>
                </a:lnTo>
                <a:lnTo>
                  <a:pt x="497065" y="159029"/>
                </a:lnTo>
                <a:lnTo>
                  <a:pt x="582431" y="159029"/>
                </a:lnTo>
                <a:lnTo>
                  <a:pt x="577646" y="151193"/>
                </a:lnTo>
                <a:lnTo>
                  <a:pt x="589283" y="146826"/>
                </a:lnTo>
                <a:lnTo>
                  <a:pt x="599582" y="141209"/>
                </a:lnTo>
                <a:lnTo>
                  <a:pt x="608543" y="134343"/>
                </a:lnTo>
                <a:lnTo>
                  <a:pt x="616165" y="126225"/>
                </a:lnTo>
                <a:lnTo>
                  <a:pt x="622249" y="116984"/>
                </a:lnTo>
                <a:lnTo>
                  <a:pt x="623165" y="114820"/>
                </a:lnTo>
                <a:lnTo>
                  <a:pt x="496709" y="114820"/>
                </a:lnTo>
                <a:lnTo>
                  <a:pt x="496709" y="55981"/>
                </a:lnTo>
                <a:lnTo>
                  <a:pt x="625901" y="55981"/>
                </a:lnTo>
                <a:lnTo>
                  <a:pt x="625453" y="54470"/>
                </a:lnTo>
                <a:lnTo>
                  <a:pt x="599935" y="23177"/>
                </a:lnTo>
                <a:lnTo>
                  <a:pt x="560205" y="8887"/>
                </a:lnTo>
                <a:lnTo>
                  <a:pt x="542470" y="7015"/>
                </a:lnTo>
                <a:lnTo>
                  <a:pt x="533438" y="6781"/>
                </a:lnTo>
                <a:close/>
              </a:path>
              <a:path w="1429385" h="266064">
                <a:moveTo>
                  <a:pt x="582431" y="159029"/>
                </a:moveTo>
                <a:lnTo>
                  <a:pt x="517740" y="159029"/>
                </a:lnTo>
                <a:lnTo>
                  <a:pt x="572300" y="259232"/>
                </a:lnTo>
                <a:lnTo>
                  <a:pt x="643623" y="259232"/>
                </a:lnTo>
                <a:lnTo>
                  <a:pt x="582431" y="159029"/>
                </a:lnTo>
                <a:close/>
              </a:path>
              <a:path w="1429385" h="266064">
                <a:moveTo>
                  <a:pt x="701027" y="6781"/>
                </a:moveTo>
                <a:lnTo>
                  <a:pt x="632561" y="6781"/>
                </a:lnTo>
                <a:lnTo>
                  <a:pt x="728129" y="259232"/>
                </a:lnTo>
                <a:lnTo>
                  <a:pt x="789101" y="259232"/>
                </a:lnTo>
                <a:lnTo>
                  <a:pt x="817426" y="185775"/>
                </a:lnTo>
                <a:lnTo>
                  <a:pt x="759498" y="185775"/>
                </a:lnTo>
                <a:lnTo>
                  <a:pt x="701027" y="6781"/>
                </a:lnTo>
                <a:close/>
              </a:path>
              <a:path w="1429385" h="266064">
                <a:moveTo>
                  <a:pt x="886447" y="6781"/>
                </a:moveTo>
                <a:lnTo>
                  <a:pt x="819048" y="6781"/>
                </a:lnTo>
                <a:lnTo>
                  <a:pt x="760933" y="185775"/>
                </a:lnTo>
                <a:lnTo>
                  <a:pt x="817426" y="185775"/>
                </a:lnTo>
                <a:lnTo>
                  <a:pt x="886447" y="6781"/>
                </a:lnTo>
                <a:close/>
              </a:path>
              <a:path w="1429385" h="266064">
                <a:moveTo>
                  <a:pt x="625901" y="55981"/>
                </a:moveTo>
                <a:lnTo>
                  <a:pt x="533666" y="55981"/>
                </a:lnTo>
                <a:lnTo>
                  <a:pt x="538365" y="56337"/>
                </a:lnTo>
                <a:lnTo>
                  <a:pt x="548106" y="57772"/>
                </a:lnTo>
                <a:lnTo>
                  <a:pt x="569810" y="78219"/>
                </a:lnTo>
                <a:lnTo>
                  <a:pt x="569810" y="90576"/>
                </a:lnTo>
                <a:lnTo>
                  <a:pt x="535685" y="114414"/>
                </a:lnTo>
                <a:lnTo>
                  <a:pt x="530580" y="114820"/>
                </a:lnTo>
                <a:lnTo>
                  <a:pt x="623165" y="114820"/>
                </a:lnTo>
                <a:lnTo>
                  <a:pt x="626595" y="106711"/>
                </a:lnTo>
                <a:lnTo>
                  <a:pt x="629203" y="95410"/>
                </a:lnTo>
                <a:lnTo>
                  <a:pt x="630072" y="83083"/>
                </a:lnTo>
                <a:lnTo>
                  <a:pt x="629558" y="72658"/>
                </a:lnTo>
                <a:lnTo>
                  <a:pt x="628018" y="63120"/>
                </a:lnTo>
                <a:lnTo>
                  <a:pt x="625901" y="55981"/>
                </a:lnTo>
                <a:close/>
              </a:path>
              <a:path w="1429385" h="266064">
                <a:moveTo>
                  <a:pt x="962748" y="6781"/>
                </a:moveTo>
                <a:lnTo>
                  <a:pt x="901776" y="6781"/>
                </a:lnTo>
                <a:lnTo>
                  <a:pt x="901776" y="259232"/>
                </a:lnTo>
                <a:lnTo>
                  <a:pt x="962748" y="259232"/>
                </a:lnTo>
                <a:lnTo>
                  <a:pt x="962748" y="6781"/>
                </a:lnTo>
                <a:close/>
              </a:path>
              <a:path w="1429385" h="266064">
                <a:moveTo>
                  <a:pt x="1134973" y="0"/>
                </a:moveTo>
                <a:lnTo>
                  <a:pt x="1093850" y="5218"/>
                </a:lnTo>
                <a:lnTo>
                  <a:pt x="1057771" y="20550"/>
                </a:lnTo>
                <a:lnTo>
                  <a:pt x="1021089" y="54959"/>
                </a:lnTo>
                <a:lnTo>
                  <a:pt x="1003962" y="90398"/>
                </a:lnTo>
                <a:lnTo>
                  <a:pt x="998042" y="132651"/>
                </a:lnTo>
                <a:lnTo>
                  <a:pt x="998689" y="147139"/>
                </a:lnTo>
                <a:lnTo>
                  <a:pt x="1008392" y="186842"/>
                </a:lnTo>
                <a:lnTo>
                  <a:pt x="1028311" y="219844"/>
                </a:lnTo>
                <a:lnTo>
                  <a:pt x="1067901" y="251062"/>
                </a:lnTo>
                <a:lnTo>
                  <a:pt x="1105779" y="263604"/>
                </a:lnTo>
                <a:lnTo>
                  <a:pt x="1133906" y="266014"/>
                </a:lnTo>
                <a:lnTo>
                  <a:pt x="1149480" y="265311"/>
                </a:lnTo>
                <a:lnTo>
                  <a:pt x="1190599" y="254774"/>
                </a:lnTo>
                <a:lnTo>
                  <a:pt x="1223091" y="233414"/>
                </a:lnTo>
                <a:lnTo>
                  <a:pt x="1231963" y="224294"/>
                </a:lnTo>
                <a:lnTo>
                  <a:pt x="1216799" y="210019"/>
                </a:lnTo>
                <a:lnTo>
                  <a:pt x="1136040" y="210019"/>
                </a:lnTo>
                <a:lnTo>
                  <a:pt x="1128348" y="209664"/>
                </a:lnTo>
                <a:lnTo>
                  <a:pt x="1089474" y="193255"/>
                </a:lnTo>
                <a:lnTo>
                  <a:pt x="1067380" y="156720"/>
                </a:lnTo>
                <a:lnTo>
                  <a:pt x="1064374" y="132651"/>
                </a:lnTo>
                <a:lnTo>
                  <a:pt x="1064707" y="124438"/>
                </a:lnTo>
                <a:lnTo>
                  <a:pt x="1080150" y="82786"/>
                </a:lnTo>
                <a:lnTo>
                  <a:pt x="1114547" y="58581"/>
                </a:lnTo>
                <a:lnTo>
                  <a:pt x="1137107" y="55270"/>
                </a:lnTo>
                <a:lnTo>
                  <a:pt x="1211275" y="55270"/>
                </a:lnTo>
                <a:lnTo>
                  <a:pt x="1229461" y="37084"/>
                </a:lnTo>
                <a:lnTo>
                  <a:pt x="1187564" y="9448"/>
                </a:lnTo>
                <a:lnTo>
                  <a:pt x="1148289" y="592"/>
                </a:lnTo>
                <a:lnTo>
                  <a:pt x="1134973" y="0"/>
                </a:lnTo>
                <a:close/>
              </a:path>
              <a:path w="1429385" h="266064">
                <a:moveTo>
                  <a:pt x="1189532" y="184353"/>
                </a:moveTo>
                <a:lnTo>
                  <a:pt x="1153066" y="208243"/>
                </a:lnTo>
                <a:lnTo>
                  <a:pt x="1136040" y="210019"/>
                </a:lnTo>
                <a:lnTo>
                  <a:pt x="1216799" y="210019"/>
                </a:lnTo>
                <a:lnTo>
                  <a:pt x="1189532" y="184353"/>
                </a:lnTo>
                <a:close/>
              </a:path>
              <a:path w="1429385" h="266064">
                <a:moveTo>
                  <a:pt x="1211275" y="55270"/>
                </a:moveTo>
                <a:lnTo>
                  <a:pt x="1137107" y="55270"/>
                </a:lnTo>
                <a:lnTo>
                  <a:pt x="1144455" y="55639"/>
                </a:lnTo>
                <a:lnTo>
                  <a:pt x="1151555" y="56697"/>
                </a:lnTo>
                <a:lnTo>
                  <a:pt x="1188097" y="78447"/>
                </a:lnTo>
                <a:lnTo>
                  <a:pt x="1211275" y="55270"/>
                </a:lnTo>
                <a:close/>
              </a:path>
              <a:path w="1429385" h="266064">
                <a:moveTo>
                  <a:pt x="1422374" y="6781"/>
                </a:moveTo>
                <a:lnTo>
                  <a:pt x="1252639" y="6781"/>
                </a:lnTo>
                <a:lnTo>
                  <a:pt x="1252639" y="259232"/>
                </a:lnTo>
                <a:lnTo>
                  <a:pt x="1428788" y="259232"/>
                </a:lnTo>
                <a:lnTo>
                  <a:pt x="1428788" y="207175"/>
                </a:lnTo>
                <a:lnTo>
                  <a:pt x="1311478" y="207175"/>
                </a:lnTo>
                <a:lnTo>
                  <a:pt x="1311478" y="154762"/>
                </a:lnTo>
                <a:lnTo>
                  <a:pt x="1416304" y="154762"/>
                </a:lnTo>
                <a:lnTo>
                  <a:pt x="1416304" y="105905"/>
                </a:lnTo>
                <a:lnTo>
                  <a:pt x="1311478" y="105905"/>
                </a:lnTo>
                <a:lnTo>
                  <a:pt x="1311478" y="58127"/>
                </a:lnTo>
                <a:lnTo>
                  <a:pt x="1422374" y="58127"/>
                </a:lnTo>
                <a:lnTo>
                  <a:pt x="1422374" y="678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sitting&#10;&#10;Description automatically generated">
            <a:extLst>
              <a:ext uri="{FF2B5EF4-FFF2-40B4-BE49-F238E27FC236}">
                <a16:creationId xmlns:a16="http://schemas.microsoft.com/office/drawing/2014/main" id="{A233387A-3176-44A8-B973-3158A7E0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303558"/>
            <a:ext cx="1459316" cy="163874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955A6A8-D05D-40C0-A620-232EF659DF57}"/>
              </a:ext>
            </a:extLst>
          </p:cNvPr>
          <p:cNvGrpSpPr/>
          <p:nvPr/>
        </p:nvGrpSpPr>
        <p:grpSpPr>
          <a:xfrm>
            <a:off x="5114292" y="1019677"/>
            <a:ext cx="958214" cy="903319"/>
            <a:chOff x="3033999" y="2255893"/>
            <a:chExt cx="637540" cy="637540"/>
          </a:xfrm>
        </p:grpSpPr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50AE6995-D00F-46FA-9719-DA41BC490A9E}"/>
                </a:ext>
              </a:extLst>
            </p:cNvPr>
            <p:cNvSpPr/>
            <p:nvPr/>
          </p:nvSpPr>
          <p:spPr>
            <a:xfrm>
              <a:off x="3033999" y="2255893"/>
              <a:ext cx="637540" cy="637540"/>
            </a:xfrm>
            <a:custGeom>
              <a:avLst/>
              <a:gdLst/>
              <a:ahLst/>
              <a:cxnLst/>
              <a:rect l="l" t="t" r="r" b="b"/>
              <a:pathLst>
                <a:path w="637539" h="637539">
                  <a:moveTo>
                    <a:pt x="318757" y="0"/>
                  </a:moveTo>
                  <a:lnTo>
                    <a:pt x="271653" y="3456"/>
                  </a:lnTo>
                  <a:lnTo>
                    <a:pt x="226695" y="13495"/>
                  </a:lnTo>
                  <a:lnTo>
                    <a:pt x="184376" y="29625"/>
                  </a:lnTo>
                  <a:lnTo>
                    <a:pt x="145189" y="51353"/>
                  </a:lnTo>
                  <a:lnTo>
                    <a:pt x="109628" y="78184"/>
                  </a:lnTo>
                  <a:lnTo>
                    <a:pt x="78184" y="109628"/>
                  </a:lnTo>
                  <a:lnTo>
                    <a:pt x="51353" y="145189"/>
                  </a:lnTo>
                  <a:lnTo>
                    <a:pt x="29625" y="184376"/>
                  </a:lnTo>
                  <a:lnTo>
                    <a:pt x="13495" y="226695"/>
                  </a:lnTo>
                  <a:lnTo>
                    <a:pt x="3456" y="271653"/>
                  </a:lnTo>
                  <a:lnTo>
                    <a:pt x="0" y="318757"/>
                  </a:lnTo>
                  <a:lnTo>
                    <a:pt x="3456" y="365861"/>
                  </a:lnTo>
                  <a:lnTo>
                    <a:pt x="13495" y="410819"/>
                  </a:lnTo>
                  <a:lnTo>
                    <a:pt x="29625" y="453138"/>
                  </a:lnTo>
                  <a:lnTo>
                    <a:pt x="51353" y="492325"/>
                  </a:lnTo>
                  <a:lnTo>
                    <a:pt x="78184" y="527886"/>
                  </a:lnTo>
                  <a:lnTo>
                    <a:pt x="109628" y="559329"/>
                  </a:lnTo>
                  <a:lnTo>
                    <a:pt x="145189" y="586161"/>
                  </a:lnTo>
                  <a:lnTo>
                    <a:pt x="184376" y="607888"/>
                  </a:lnTo>
                  <a:lnTo>
                    <a:pt x="226695" y="624018"/>
                  </a:lnTo>
                  <a:lnTo>
                    <a:pt x="271653" y="634058"/>
                  </a:lnTo>
                  <a:lnTo>
                    <a:pt x="318757" y="637514"/>
                  </a:lnTo>
                  <a:lnTo>
                    <a:pt x="365861" y="634058"/>
                  </a:lnTo>
                  <a:lnTo>
                    <a:pt x="410819" y="624018"/>
                  </a:lnTo>
                  <a:lnTo>
                    <a:pt x="453138" y="607888"/>
                  </a:lnTo>
                  <a:lnTo>
                    <a:pt x="492325" y="586161"/>
                  </a:lnTo>
                  <a:lnTo>
                    <a:pt x="527886" y="559329"/>
                  </a:lnTo>
                  <a:lnTo>
                    <a:pt x="559329" y="527886"/>
                  </a:lnTo>
                  <a:lnTo>
                    <a:pt x="586161" y="492325"/>
                  </a:lnTo>
                  <a:lnTo>
                    <a:pt x="607888" y="453138"/>
                  </a:lnTo>
                  <a:lnTo>
                    <a:pt x="624018" y="410819"/>
                  </a:lnTo>
                  <a:lnTo>
                    <a:pt x="634058" y="365861"/>
                  </a:lnTo>
                  <a:lnTo>
                    <a:pt x="637514" y="318757"/>
                  </a:lnTo>
                  <a:lnTo>
                    <a:pt x="634058" y="271653"/>
                  </a:lnTo>
                  <a:lnTo>
                    <a:pt x="624018" y="226695"/>
                  </a:lnTo>
                  <a:lnTo>
                    <a:pt x="607888" y="184376"/>
                  </a:lnTo>
                  <a:lnTo>
                    <a:pt x="586161" y="145189"/>
                  </a:lnTo>
                  <a:lnTo>
                    <a:pt x="559329" y="109628"/>
                  </a:lnTo>
                  <a:lnTo>
                    <a:pt x="527886" y="78184"/>
                  </a:lnTo>
                  <a:lnTo>
                    <a:pt x="492325" y="51353"/>
                  </a:lnTo>
                  <a:lnTo>
                    <a:pt x="453138" y="29625"/>
                  </a:lnTo>
                  <a:lnTo>
                    <a:pt x="410819" y="13495"/>
                  </a:lnTo>
                  <a:lnTo>
                    <a:pt x="365861" y="3456"/>
                  </a:lnTo>
                  <a:lnTo>
                    <a:pt x="318757" y="0"/>
                  </a:lnTo>
                  <a:close/>
                </a:path>
              </a:pathLst>
            </a:custGeom>
            <a:solidFill>
              <a:srgbClr val="FF9B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92507120-281C-46F5-B3DE-621259B22EB2}"/>
                </a:ext>
              </a:extLst>
            </p:cNvPr>
            <p:cNvSpPr/>
            <p:nvPr/>
          </p:nvSpPr>
          <p:spPr>
            <a:xfrm>
              <a:off x="3233432" y="2395670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750F5D8D-7B47-4481-87B0-6F254CA3983A}"/>
                </a:ext>
              </a:extLst>
            </p:cNvPr>
            <p:cNvSpPr/>
            <p:nvPr/>
          </p:nvSpPr>
          <p:spPr>
            <a:xfrm>
              <a:off x="3233432" y="272109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>
                  <a:moveTo>
                    <a:pt x="0" y="0"/>
                  </a:moveTo>
                  <a:lnTo>
                    <a:pt x="238645" y="0"/>
                  </a:lnTo>
                </a:path>
              </a:pathLst>
            </a:custGeom>
            <a:ln w="162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E1454601-2760-49B2-8409-0DF03F4CCB57}"/>
                </a:ext>
              </a:extLst>
            </p:cNvPr>
            <p:cNvSpPr/>
            <p:nvPr/>
          </p:nvSpPr>
          <p:spPr>
            <a:xfrm>
              <a:off x="3320211" y="2745511"/>
              <a:ext cx="68580" cy="27305"/>
            </a:xfrm>
            <a:custGeom>
              <a:avLst/>
              <a:gdLst/>
              <a:ahLst/>
              <a:cxnLst/>
              <a:rect l="l" t="t" r="r" b="b"/>
              <a:pathLst>
                <a:path w="68579" h="27305">
                  <a:moveTo>
                    <a:pt x="68021" y="27114"/>
                  </a:moveTo>
                  <a:lnTo>
                    <a:pt x="0" y="27114"/>
                  </a:lnTo>
                  <a:lnTo>
                    <a:pt x="0" y="0"/>
                  </a:lnTo>
                  <a:lnTo>
                    <a:pt x="68021" y="0"/>
                  </a:lnTo>
                  <a:lnTo>
                    <a:pt x="68021" y="27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A211D2F6-EABB-46EF-9786-E4A6E7BAAD5C}"/>
                </a:ext>
              </a:extLst>
            </p:cNvPr>
            <p:cNvSpPr/>
            <p:nvPr/>
          </p:nvSpPr>
          <p:spPr>
            <a:xfrm>
              <a:off x="3219869" y="2333284"/>
              <a:ext cx="266065" cy="483234"/>
            </a:xfrm>
            <a:custGeom>
              <a:avLst/>
              <a:gdLst/>
              <a:ahLst/>
              <a:cxnLst/>
              <a:rect l="l" t="t" r="r" b="b"/>
              <a:pathLst>
                <a:path w="266064" h="483235">
                  <a:moveTo>
                    <a:pt x="230517" y="0"/>
                  </a:moveTo>
                  <a:lnTo>
                    <a:pt x="35255" y="0"/>
                  </a:lnTo>
                  <a:lnTo>
                    <a:pt x="21549" y="2776"/>
                  </a:lnTo>
                  <a:lnTo>
                    <a:pt x="10340" y="10342"/>
                  </a:lnTo>
                  <a:lnTo>
                    <a:pt x="2776" y="21554"/>
                  </a:lnTo>
                  <a:lnTo>
                    <a:pt x="0" y="35267"/>
                  </a:lnTo>
                  <a:lnTo>
                    <a:pt x="0" y="447471"/>
                  </a:lnTo>
                  <a:lnTo>
                    <a:pt x="2776" y="461183"/>
                  </a:lnTo>
                  <a:lnTo>
                    <a:pt x="10340" y="472390"/>
                  </a:lnTo>
                  <a:lnTo>
                    <a:pt x="21549" y="479952"/>
                  </a:lnTo>
                  <a:lnTo>
                    <a:pt x="35255" y="482726"/>
                  </a:lnTo>
                  <a:lnTo>
                    <a:pt x="230517" y="482726"/>
                  </a:lnTo>
                  <a:lnTo>
                    <a:pt x="244229" y="479952"/>
                  </a:lnTo>
                  <a:lnTo>
                    <a:pt x="255436" y="472390"/>
                  </a:lnTo>
                  <a:lnTo>
                    <a:pt x="262998" y="461183"/>
                  </a:lnTo>
                  <a:lnTo>
                    <a:pt x="264125" y="455612"/>
                  </a:lnTo>
                  <a:lnTo>
                    <a:pt x="30848" y="455612"/>
                  </a:lnTo>
                  <a:lnTo>
                    <a:pt x="27127" y="451878"/>
                  </a:lnTo>
                  <a:lnTo>
                    <a:pt x="27127" y="30848"/>
                  </a:lnTo>
                  <a:lnTo>
                    <a:pt x="30848" y="27127"/>
                  </a:lnTo>
                  <a:lnTo>
                    <a:pt x="264125" y="27127"/>
                  </a:lnTo>
                  <a:lnTo>
                    <a:pt x="262998" y="21554"/>
                  </a:lnTo>
                  <a:lnTo>
                    <a:pt x="255436" y="10342"/>
                  </a:lnTo>
                  <a:lnTo>
                    <a:pt x="244229" y="2776"/>
                  </a:lnTo>
                  <a:lnTo>
                    <a:pt x="230517" y="0"/>
                  </a:lnTo>
                  <a:close/>
                </a:path>
                <a:path w="266064" h="483235">
                  <a:moveTo>
                    <a:pt x="264125" y="27127"/>
                  </a:moveTo>
                  <a:lnTo>
                    <a:pt x="234924" y="27127"/>
                  </a:lnTo>
                  <a:lnTo>
                    <a:pt x="238658" y="30848"/>
                  </a:lnTo>
                  <a:lnTo>
                    <a:pt x="238658" y="451878"/>
                  </a:lnTo>
                  <a:lnTo>
                    <a:pt x="234924" y="455612"/>
                  </a:lnTo>
                  <a:lnTo>
                    <a:pt x="264125" y="455612"/>
                  </a:lnTo>
                  <a:lnTo>
                    <a:pt x="265772" y="447471"/>
                  </a:lnTo>
                  <a:lnTo>
                    <a:pt x="265772" y="35267"/>
                  </a:lnTo>
                  <a:lnTo>
                    <a:pt x="264125" y="271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A8BC079D-2B40-4220-8B22-75597CCE9BEA}"/>
              </a:ext>
            </a:extLst>
          </p:cNvPr>
          <p:cNvSpPr txBox="1"/>
          <p:nvPr/>
        </p:nvSpPr>
        <p:spPr>
          <a:xfrm>
            <a:off x="1876444" y="2185352"/>
            <a:ext cx="4196062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700" b="1" spc="-10" dirty="0">
                <a:solidFill>
                  <a:srgbClr val="57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Form: Plan Change (with a Spark EPM Service)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23D5B-AA35-4004-9EE1-6626F4A5277E}"/>
              </a:ext>
            </a:extLst>
          </p:cNvPr>
          <p:cNvSpPr txBox="1"/>
          <p:nvPr/>
        </p:nvSpPr>
        <p:spPr>
          <a:xfrm>
            <a:off x="277605" y="2984406"/>
            <a:ext cx="600891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latin typeface="AvenirNext LT Pro Regular" panose="020B0504020202020204" pitchFamily="34" charset="0"/>
              </a:rPr>
              <a:t>Email subject: </a:t>
            </a:r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MaaS Request for a Plan Change</a:t>
            </a:r>
          </a:p>
          <a:p>
            <a:endParaRPr lang="en-NZ" sz="1200" b="1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Email body:</a:t>
            </a:r>
          </a:p>
          <a:p>
            <a:r>
              <a:rPr lang="en-NZ" sz="1200" b="1" dirty="0">
                <a:latin typeface="AvenirNext LT Pro Regular" panose="020B0504020202020204" pitchFamily="34" charset="0"/>
              </a:rPr>
              <a:t>Request Summary: MaaS |</a:t>
            </a:r>
            <a:r>
              <a:rPr lang="en-NZ" sz="12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 &lt;insert mobile number&gt; </a:t>
            </a:r>
            <a:r>
              <a:rPr lang="en-NZ" sz="1200" b="1" dirty="0">
                <a:latin typeface="AvenirNext LT Pro Regular" panose="020B0504020202020204" pitchFamily="34" charset="0"/>
              </a:rPr>
              <a:t>| </a:t>
            </a:r>
            <a:r>
              <a:rPr lang="en-NZ" sz="1200" b="1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&lt;insert username&gt; </a:t>
            </a:r>
            <a:r>
              <a:rPr lang="en-NZ" sz="1200" b="1" dirty="0">
                <a:latin typeface="AvenirNext LT Pro Regular" panose="020B0504020202020204" pitchFamily="34" charset="0"/>
              </a:rPr>
              <a:t>| MaaS | Change Plan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 (exact name as shown on Spark bill. Note: characters are case sensitive):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Spark Account #: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Your Reference #: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Full Name of User: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Username: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Email address: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User mobile phone number: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Request type: Change plan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Line description:      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SIM required? (Yes/No):</a:t>
            </a: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Select new MaaS Plan (Essential, Standard, Advanced or BYOD): </a:t>
            </a:r>
          </a:p>
          <a:p>
            <a:r>
              <a:rPr lang="en-NZ" sz="1200" dirty="0">
                <a:latin typeface="AvenirNext LT Pro Regular" panose="020B0504020202020204" pitchFamily="34" charset="0"/>
              </a:rPr>
              <a:t>Your Cost Centre: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 to send new device and/or SIM card</a:t>
            </a:r>
          </a:p>
          <a:p>
            <a:r>
              <a:rPr lang="en-NZ" sz="1200" i="1" dirty="0">
                <a:latin typeface="AvenirNext LT Pro Regular" panose="020B0504020202020204" pitchFamily="34" charset="0"/>
              </a:rPr>
              <a:t>Note: you will need to send your old device back to us within 30 days. Please package carefully before placing in the return courier bag. 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name: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Site contact number (#):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Delivery address: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Company Name: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	Attention: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1: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Address line 2: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Town or City:</a:t>
            </a:r>
          </a:p>
          <a:p>
            <a:pPr lvl="1"/>
            <a:r>
              <a:rPr lang="en-NZ" sz="1200" dirty="0">
                <a:solidFill>
                  <a:srgbClr val="FF0000"/>
                </a:solidFill>
                <a:latin typeface="AvenirNext LT Pro Regular" panose="020B0504020202020204" pitchFamily="34" charset="0"/>
              </a:rPr>
              <a:t>Post Code:</a:t>
            </a:r>
          </a:p>
          <a:p>
            <a:endParaRPr lang="en-NZ" sz="1200" dirty="0">
              <a:latin typeface="AvenirNext LT Pro Regular" panose="020B0504020202020204" pitchFamily="34" charset="0"/>
            </a:endParaRPr>
          </a:p>
          <a:p>
            <a:r>
              <a:rPr lang="en-NZ" sz="1200" dirty="0">
                <a:latin typeface="AvenirNext LT Pro Regular" panose="020B0504020202020204" pitchFamily="34" charset="0"/>
              </a:rPr>
              <a:t>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282124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7BCFF2D6563C42996949BCBDF985C3" ma:contentTypeVersion="13" ma:contentTypeDescription="Create a new document." ma:contentTypeScope="" ma:versionID="71e6ff61960e9d3709947bf08a640fb0">
  <xsd:schema xmlns:xsd="http://www.w3.org/2001/XMLSchema" xmlns:xs="http://www.w3.org/2001/XMLSchema" xmlns:p="http://schemas.microsoft.com/office/2006/metadata/properties" xmlns:ns3="f1ad5f80-1af2-421f-9da7-266085edef24" xmlns:ns4="04f4885a-266b-4a72-8ff9-70d0e4fc9d22" targetNamespace="http://schemas.microsoft.com/office/2006/metadata/properties" ma:root="true" ma:fieldsID="07290af21489d8e530e188d1c524d70f" ns3:_="" ns4:_="">
    <xsd:import namespace="f1ad5f80-1af2-421f-9da7-266085edef24"/>
    <xsd:import namespace="04f4885a-266b-4a72-8ff9-70d0e4fc9d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d5f80-1af2-421f-9da7-266085edef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4885a-266b-4a72-8ff9-70d0e4fc9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01623D-5B1C-496E-BB7B-6DC1FA5C0E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D710A2-B4A1-4D4B-B985-868EB618C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ad5f80-1af2-421f-9da7-266085edef24"/>
    <ds:schemaRef ds:uri="04f4885a-266b-4a72-8ff9-70d0e4fc9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447248-D60E-4D3F-A6E9-AC852C306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1786</Words>
  <Application>Microsoft Office PowerPoint</Application>
  <PresentationFormat>A4 Paper (210x297 mm)</PresentationFormat>
  <Paragraphs>290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AvenirNext LT Pro Regular</vt:lpstr>
      <vt:lpstr>Calibri</vt:lpstr>
      <vt:lpstr>Calibri Light</vt:lpstr>
      <vt:lpstr>Office Theme</vt:lpstr>
      <vt:lpstr>PowerPoint Presentation</vt:lpstr>
      <vt:lpstr>Use this email template to request for a number to be removed from your Mobility as a Service account, for example an employee leaving. </vt:lpstr>
      <vt:lpstr>Use this email template to let us know about a lost or stolen device. We will arrange for a replacement to be shipped out to you as soon as possible. </vt:lpstr>
      <vt:lpstr>Use this email template to request a new Mobility as a Service Plan on your account. </vt:lpstr>
      <vt:lpstr>Use this email template to request a plan tier change.</vt:lpstr>
      <vt:lpstr>Use this email template to request for a number to be removed from your Mobility as a Service account, for example an employee leaving. </vt:lpstr>
      <vt:lpstr>Use this email template to let us know about a lost or stolen device. We will arrange for a replacement to be shipped out to you as soon as possible. </vt:lpstr>
      <vt:lpstr>Use this email template to request a new Mobility as a Service Plan on your account. </vt:lpstr>
      <vt:lpstr>Use this email template to request a plan tier change.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Lim</dc:creator>
  <cp:lastModifiedBy>Olivia Lim</cp:lastModifiedBy>
  <cp:revision>18</cp:revision>
  <dcterms:created xsi:type="dcterms:W3CDTF">2020-07-24T03:37:03Z</dcterms:created>
  <dcterms:modified xsi:type="dcterms:W3CDTF">2021-01-21T00:18:42Z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0x0101005A7BCFF2D6563C42996949BCBDF985C3</vt:lpwstr>
  </property>
</Properties>
</file>